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  <p:sldMasterId id="2147483815" r:id="rId16"/>
  </p:sldMasterIdLst>
  <p:notesMasterIdLst>
    <p:notesMasterId r:id="rId30"/>
  </p:notesMasterIdLst>
  <p:sldIdLst>
    <p:sldId id="268" r:id="rId17"/>
    <p:sldId id="269" r:id="rId18"/>
    <p:sldId id="270" r:id="rId19"/>
    <p:sldId id="271" r:id="rId20"/>
    <p:sldId id="272" r:id="rId21"/>
    <p:sldId id="273" r:id="rId22"/>
    <p:sldId id="274" r:id="rId23"/>
    <p:sldId id="289" r:id="rId24"/>
    <p:sldId id="290" r:id="rId25"/>
    <p:sldId id="291" r:id="rId26"/>
    <p:sldId id="292" r:id="rId27"/>
    <p:sldId id="293" r:id="rId28"/>
    <p:sldId id="279" r:id="rId29"/>
    <p:sldId id="294" r:id="rId31"/>
    <p:sldId id="295" r:id="rId32"/>
    <p:sldId id="283" r:id="rId33"/>
    <p:sldId id="275" r:id="rId34"/>
    <p:sldId id="276" r:id="rId35"/>
    <p:sldId id="277" r:id="rId36"/>
    <p:sldId id="278" r:id="rId37"/>
  </p:sldIdLst>
  <p:sldSz cx="12192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kern="120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slide" Target="slides/slide2.xml"/><Relationship Id="rId17" Type="http://schemas.openxmlformats.org/officeDocument/2006/relationships/slide" Target="slides/slide1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48808" name="页眉占位符 1048807"/>
          <p:cNvSpPr/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</a:ln>
        </p:spPr>
        <p:txBody>
          <a:bodyPr vert="horz" lIns="91492" tIns="45745" rIns="91492" bIns="45745" anchor="t"/>
          <a:p>
            <a:pPr lvl="0" fontAlgn="base"/>
          </a:p>
        </p:txBody>
      </p:sp>
      <p:sp>
        <p:nvSpPr>
          <p:cNvPr id="1048809" name="日期占位符 1048808"/>
          <p:cNvSpPr/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</a:ln>
        </p:spPr>
        <p:txBody>
          <a:bodyPr vert="horz" lIns="91492" tIns="45745" rIns="91492" bIns="45745" anchor="t"/>
          <a:p>
            <a:pPr lvl="0" fontAlgn="base"/>
          </a:p>
        </p:txBody>
      </p:sp>
      <p:sp>
        <p:nvSpPr>
          <p:cNvPr id="26628" name="幻灯片图像占位符 1048809"/>
          <p:cNvSpPr/>
          <p:nvPr>
            <p:ph type="sldImg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26629" name="文本占位符 1048810"/>
          <p:cNvSpPr/>
          <p:nvPr>
            <p:ph type="body" sz="quarter"/>
          </p:nvPr>
        </p:nvSpPr>
        <p:spPr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</a:ln>
        </p:spPr>
        <p:txBody>
          <a:bodyPr lIns="91492" tIns="45745" rIns="91492" bIns="45745" anchor="t"/>
          <a:p>
            <a:pPr lvl="0" indent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 indent="-457200"/>
            <a:r>
              <a:rPr lang="en-US" altLang="en-US" dirty="0"/>
              <a:t>Second level</a:t>
            </a:r>
            <a:endParaRPr lang="en-US" altLang="en-US" dirty="0"/>
          </a:p>
          <a:p>
            <a:pPr lvl="2" indent="-914400"/>
            <a:r>
              <a:rPr lang="en-US" altLang="en-US" dirty="0"/>
              <a:t>Third level</a:t>
            </a:r>
            <a:endParaRPr lang="en-US" altLang="en-US" dirty="0"/>
          </a:p>
          <a:p>
            <a:pPr lvl="3" indent="-1371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18288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8812" name="页脚占位符 1048811"/>
          <p:cNvSpPr/>
          <p:nvPr>
            <p:ph type="ftr" sz="quarter" idx="4"/>
          </p:nvPr>
        </p:nvSpPr>
        <p:spPr>
          <a:xfrm>
            <a:off x="0" y="9720263"/>
            <a:ext cx="3076575" cy="512763"/>
          </a:xfrm>
          <a:prstGeom prst="rect">
            <a:avLst/>
          </a:prstGeom>
          <a:noFill/>
          <a:ln w="9525">
            <a:noFill/>
          </a:ln>
        </p:spPr>
        <p:txBody>
          <a:bodyPr vert="horz" lIns="91492" tIns="45745" rIns="91492" bIns="45745" anchor="b"/>
          <a:p>
            <a:pPr lvl="0" fontAlgn="base"/>
          </a:p>
        </p:txBody>
      </p:sp>
      <p:sp>
        <p:nvSpPr>
          <p:cNvPr id="1048813" name="灯片编号占位符 1048812"/>
          <p:cNvSpPr/>
          <p:nvPr>
            <p:ph type="sldNum" sz="quarter" idx="5"/>
          </p:nvPr>
        </p:nvSpPr>
        <p:spPr>
          <a:xfrm>
            <a:off x="4021138" y="9720263"/>
            <a:ext cx="3076575" cy="512763"/>
          </a:xfrm>
          <a:prstGeom prst="rect">
            <a:avLst/>
          </a:prstGeom>
          <a:noFill/>
          <a:ln w="9525">
            <a:noFill/>
          </a:ln>
        </p:spPr>
        <p:txBody>
          <a:bodyPr vert="horz" lIns="91492" tIns="45745" rIns="91492" bIns="45745" anchor="b"/>
          <a:p>
            <a:pPr lvl="0" algn="r" fontAlgn="base"/>
            <a:fld id="{9A0DB2DC-4C9A-4742-B13C-FB6460FD3503}" type="slidenum">
              <a:rPr lang="en-US" altLang="en-US" sz="1100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z="11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fontAlgn="base">
      <a:spcBef>
        <a:spcPct val="30000"/>
      </a:spcBef>
      <a:spcAft>
        <a:spcPct val="0"/>
      </a:spcAft>
      <a:buNone/>
      <a:defRPr sz="1200" b="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-457200" algn="l" defTabSz="914400" fontAlgn="base">
      <a:spcBef>
        <a:spcPct val="30000"/>
      </a:spcBef>
      <a:spcAft>
        <a:spcPct val="0"/>
      </a:spcAft>
      <a:buNone/>
      <a:defRPr sz="1200" b="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-914400" algn="l" defTabSz="914400" fontAlgn="base">
      <a:spcBef>
        <a:spcPct val="30000"/>
      </a:spcBef>
      <a:spcAft>
        <a:spcPct val="0"/>
      </a:spcAft>
      <a:buNone/>
      <a:defRPr sz="1200" b="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-1371600" algn="l" defTabSz="914400" fontAlgn="base">
      <a:spcBef>
        <a:spcPct val="30000"/>
      </a:spcBef>
      <a:spcAft>
        <a:spcPct val="0"/>
      </a:spcAft>
      <a:buNone/>
      <a:defRPr sz="1200" b="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-1828800" algn="l" defTabSz="914400" fontAlgn="base">
      <a:spcBef>
        <a:spcPct val="30000"/>
      </a:spcBef>
      <a:spcAft>
        <a:spcPct val="0"/>
      </a:spcAft>
      <a:buNone/>
      <a:defRPr sz="1200" b="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-1828800" algn="l" defTabSz="914400" fontAlgn="base">
      <a:spcBef>
        <a:spcPct val="30000"/>
      </a:spcBef>
      <a:spcAft>
        <a:spcPct val="0"/>
      </a:spcAft>
      <a:buNone/>
      <a:defRPr sz="1200" b="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-1828800" algn="l" defTabSz="914400" fontAlgn="base">
      <a:spcBef>
        <a:spcPct val="30000"/>
      </a:spcBef>
      <a:spcAft>
        <a:spcPct val="0"/>
      </a:spcAft>
      <a:buNone/>
      <a:defRPr sz="1200" b="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-1828800" algn="l" defTabSz="914400" fontAlgn="base">
      <a:spcBef>
        <a:spcPct val="30000"/>
      </a:spcBef>
      <a:spcAft>
        <a:spcPct val="0"/>
      </a:spcAft>
      <a:buNone/>
      <a:defRPr sz="1200" b="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-1828800" algn="l" defTabSz="914400" fontAlgn="base">
      <a:spcBef>
        <a:spcPct val="30000"/>
      </a:spcBef>
      <a:spcAft>
        <a:spcPct val="0"/>
      </a:spcAft>
      <a:buNone/>
      <a:defRPr sz="1200" b="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2" name="备注占位符 2"/>
          <p:cNvSpPr>
            <a:spLocks noGrp="1"/>
          </p:cNvSpPr>
          <p:nvPr>
            <p:ph type="body"/>
          </p:nvPr>
        </p:nvSpPr>
        <p:spPr/>
        <p:txBody>
          <a:bodyPr lIns="91492" tIns="45745" rIns="91492" bIns="45745" anchor="t"/>
          <a:p>
            <a:pPr lvl="0" indent="0"/>
            <a:endParaRPr lang="zh-CN" altLang="en-US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</a:ln>
        </p:spPr>
        <p:txBody>
          <a:bodyPr lIns="91492" tIns="45745" rIns="91492" bIns="45745" anchor="b"/>
          <a:p>
            <a:pPr lvl="0" indent="0"/>
            <a:fld id="{9A0DB2DC-4C9A-4742-B13C-FB6460FD3503}" type="slidenum"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2" name="备注占位符 2"/>
          <p:cNvSpPr>
            <a:spLocks noGrp="1"/>
          </p:cNvSpPr>
          <p:nvPr>
            <p:ph type="body"/>
          </p:nvPr>
        </p:nvSpPr>
        <p:spPr/>
        <p:txBody>
          <a:bodyPr lIns="91492" tIns="45745" rIns="91492" bIns="45745" anchor="t"/>
          <a:p>
            <a:pPr lvl="0" indent="0"/>
            <a:endParaRPr lang="zh-CN" altLang="en-US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</a:ln>
        </p:spPr>
        <p:txBody>
          <a:bodyPr lIns="91492" tIns="45745" rIns="91492" bIns="45745" anchor="b"/>
          <a:p>
            <a:pPr lvl="0" indent="0"/>
            <a:fld id="{9A0DB2DC-4C9A-4742-B13C-FB6460FD3503}" type="slidenum"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2" name="备注占位符 2"/>
          <p:cNvSpPr>
            <a:spLocks noGrp="1"/>
          </p:cNvSpPr>
          <p:nvPr>
            <p:ph type="body"/>
          </p:nvPr>
        </p:nvSpPr>
        <p:spPr/>
        <p:txBody>
          <a:bodyPr lIns="91492" tIns="45745" rIns="91492" bIns="45745" anchor="t"/>
          <a:p>
            <a:pPr lvl="0" indent="0"/>
            <a:endParaRPr lang="zh-CN" altLang="en-US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</a:ln>
        </p:spPr>
        <p:txBody>
          <a:bodyPr lIns="91492" tIns="45745" rIns="91492" bIns="45745" anchor="b"/>
          <a:p>
            <a:pPr lvl="0" indent="0"/>
            <a:fld id="{9A0DB2DC-4C9A-4742-B13C-FB6460FD3503}" type="slidenum"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92" tIns="45745" rIns="91492" bIns="45745" anchor="t"/>
          <a:p>
            <a:pPr lvl="0" indent="0"/>
            <a:endParaRPr lang="zh-CN" altLang="en-US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</a:ln>
        </p:spPr>
        <p:txBody>
          <a:bodyPr lIns="91492" tIns="45745" rIns="91492" bIns="45745" anchor="b"/>
          <a:p>
            <a:pPr lvl="0" indent="0"/>
            <a:fld id="{9A0DB2DC-4C9A-4742-B13C-FB6460FD3503}" type="slidenum"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zh-CN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 smtClean="0"/>
              <a:t>单击此处编辑母版副标题样式</a:t>
            </a:r>
            <a:endParaRPr lang="en-US" strike="noStrike" noProof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组合 6"/>
          <p:cNvGrpSpPr/>
          <p:nvPr/>
        </p:nvGrpSpPr>
        <p:grpSpPr>
          <a:xfrm>
            <a:off x="1625600" y="3582988"/>
            <a:ext cx="8940800" cy="103187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 fontAlgn="base"/>
              <a:endParaRPr lang="zh-CN" altLang="en-US" sz="1800" strike="noStrike" baseline="0" noProof="1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 fontAlgn="base"/>
              <a:endParaRPr lang="zh-CN" altLang="en-US" sz="1800" strike="noStrike" baseline="0" noProof="1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 fontAlgn="base"/>
              <a:endParaRPr lang="zh-CN" altLang="en-US" sz="1800" strike="noStrike" baseline="0" noProof="1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空心弧 5"/>
          <p:cNvSpPr/>
          <p:nvPr/>
        </p:nvSpPr>
        <p:spPr bwMode="auto">
          <a:xfrm rot="7086271">
            <a:off x="7391400" y="2035175"/>
            <a:ext cx="2200275" cy="2200275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base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strike="noStrike" noProof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pPr fontAlgn="auto"/>
            <a:r>
              <a:rPr lang="zh-CN" altLang="en-US" strike="noStrike" noProof="1" dirty="0" smtClean="0"/>
              <a:t>编辑标题</a:t>
            </a:r>
            <a:endParaRPr lang="en-US" strike="noStrike" noProof="1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 fontAlgn="auto"/>
            <a:r>
              <a:rPr lang="zh-CN" altLang="en-US" strike="noStrike" noProof="1" dirty="0" smtClean="0"/>
              <a:t>添加副标题</a:t>
            </a:r>
            <a:endParaRPr lang="zh-CN" altLang="en-US" strike="noStrike" noProof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zh-CN" altLang="en-US" strike="noStrike" noProof="1" smtClean="0"/>
              <a:t>单击图标添加图片</a:t>
            </a:r>
            <a:endParaRPr lang="en-US" strike="noStrike" noProof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06800" y="3384000"/>
            <a:ext cx="5958000" cy="1720800"/>
          </a:xfrm>
        </p:spPr>
        <p:txBody>
          <a:bodyPr lIns="90000" tIns="46800" rIns="90000" bIns="46800" anchor="b"/>
          <a:lstStyle>
            <a:lvl1pPr algn="ctr">
              <a:defRPr sz="6000">
                <a:solidFill>
                  <a:schemeClr val="accent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06800" y="5216400"/>
            <a:ext cx="5958000" cy="46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7" name="组合 6"/>
          <p:cNvGrpSpPr/>
          <p:nvPr userDrawn="1"/>
        </p:nvGrpSpPr>
        <p:grpSpPr>
          <a:xfrm>
            <a:off x="3160713" y="1830388"/>
            <a:ext cx="5861050" cy="4249737"/>
            <a:chOff x="3160714" y="1830388"/>
            <a:chExt cx="5861049" cy="4249738"/>
          </a:xfrm>
        </p:grpSpPr>
        <p:sp>
          <p:nvSpPr>
            <p:cNvPr id="20488" name="MH_Other_1"/>
            <p:cNvSpPr/>
            <p:nvPr>
              <p:custDataLst>
                <p:tags r:id="rId2"/>
              </p:custDataLst>
            </p:nvPr>
          </p:nvSpPr>
          <p:spPr>
            <a:xfrm>
              <a:off x="3397251" y="1830388"/>
              <a:ext cx="3889375" cy="3192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84560"/>
                </a:cxn>
                <a:cxn ang="0">
                  <a:pos x="3889375" y="3192462"/>
                </a:cxn>
                <a:cxn ang="0">
                  <a:pos x="3889375" y="3192462"/>
                </a:cxn>
              </a:cxnLst>
              <a:pathLst>
                <a:path w="3718560" h="3518262">
                  <a:moveTo>
                    <a:pt x="0" y="0"/>
                  </a:moveTo>
                  <a:lnTo>
                    <a:pt x="0" y="3509554"/>
                  </a:lnTo>
                  <a:lnTo>
                    <a:pt x="3718560" y="3518262"/>
                  </a:lnTo>
                  <a:lnTo>
                    <a:pt x="3718560" y="3518262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9" name="MH_Desc_1"/>
            <p:cNvSpPr/>
            <p:nvPr>
              <p:custDataLst>
                <p:tags r:id="rId3"/>
              </p:custDataLst>
            </p:nvPr>
          </p:nvSpPr>
          <p:spPr>
            <a:xfrm>
              <a:off x="3160714" y="2117725"/>
              <a:ext cx="5464175" cy="3911600"/>
            </a:xfrm>
            <a:custGeom>
              <a:avLst/>
              <a:gdLst/>
              <a:ahLst/>
              <a:cxnLst>
                <a:cxn ang="0">
                  <a:pos x="5464175" y="1715898"/>
                </a:cxn>
                <a:cxn ang="0">
                  <a:pos x="5464175" y="0"/>
                </a:cxn>
                <a:cxn ang="0">
                  <a:pos x="0" y="0"/>
                </a:cxn>
                <a:cxn ang="0">
                  <a:pos x="0" y="3179699"/>
                </a:cxn>
                <a:cxn ang="0">
                  <a:pos x="2790217" y="3179699"/>
                </a:cxn>
                <a:cxn ang="0">
                  <a:pos x="3595088" y="3911600"/>
                </a:cxn>
                <a:cxn ang="0">
                  <a:pos x="3612973" y="3911600"/>
                </a:cxn>
              </a:cxnLst>
              <a:pathLst>
                <a:path w="5320937" h="4188823">
                  <a:moveTo>
                    <a:pt x="5320937" y="1837508"/>
                  </a:moveTo>
                  <a:lnTo>
                    <a:pt x="5320937" y="0"/>
                  </a:lnTo>
                  <a:lnTo>
                    <a:pt x="0" y="0"/>
                  </a:lnTo>
                  <a:lnTo>
                    <a:pt x="0" y="3405051"/>
                  </a:lnTo>
                  <a:lnTo>
                    <a:pt x="2717075" y="3405051"/>
                  </a:lnTo>
                  <a:lnTo>
                    <a:pt x="3500847" y="4188823"/>
                  </a:lnTo>
                  <a:lnTo>
                    <a:pt x="3518263" y="4188823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" name="MH_Other_2"/>
            <p:cNvSpPr/>
            <p:nvPr>
              <p:custDataLst>
                <p:tags r:id="rId4"/>
              </p:custDataLst>
            </p:nvPr>
          </p:nvSpPr>
          <p:spPr bwMode="auto">
            <a:xfrm>
              <a:off x="6740525" y="3722689"/>
              <a:ext cx="2281238" cy="2357437"/>
            </a:xfrm>
            <a:custGeom>
              <a:avLst/>
              <a:gdLst>
                <a:gd name="T0" fmla="*/ 311438 w 1909763"/>
                <a:gd name="T1" fmla="*/ 1234671 h 1912938"/>
                <a:gd name="T2" fmla="*/ 423998 w 1909763"/>
                <a:gd name="T3" fmla="*/ 1256142 h 1912938"/>
                <a:gd name="T4" fmla="*/ 469528 w 1909763"/>
                <a:gd name="T5" fmla="*/ 1335710 h 1912938"/>
                <a:gd name="T6" fmla="*/ 530235 w 1909763"/>
                <a:gd name="T7" fmla="*/ 1396649 h 1912938"/>
                <a:gd name="T8" fmla="*/ 631728 w 1909763"/>
                <a:gd name="T9" fmla="*/ 1456326 h 1912938"/>
                <a:gd name="T10" fmla="*/ 647854 w 1909763"/>
                <a:gd name="T11" fmla="*/ 1533683 h 1912938"/>
                <a:gd name="T12" fmla="*/ 0 w 1909763"/>
                <a:gd name="T13" fmla="*/ 1905000 h 1912938"/>
                <a:gd name="T14" fmla="*/ 990076 w 1909763"/>
                <a:gd name="T15" fmla="*/ 547002 h 1912938"/>
                <a:gd name="T16" fmla="*/ 1084268 w 1909763"/>
                <a:gd name="T17" fmla="*/ 595709 h 1912938"/>
                <a:gd name="T18" fmla="*/ 1176565 w 1909763"/>
                <a:gd name="T19" fmla="*/ 667504 h 1912938"/>
                <a:gd name="T20" fmla="*/ 1294781 w 1909763"/>
                <a:gd name="T21" fmla="*/ 800657 h 1912938"/>
                <a:gd name="T22" fmla="*/ 1351992 w 1909763"/>
                <a:gd name="T23" fmla="*/ 906610 h 1912938"/>
                <a:gd name="T24" fmla="*/ 1367480 w 1909763"/>
                <a:gd name="T25" fmla="*/ 971447 h 1912938"/>
                <a:gd name="T26" fmla="*/ 741633 w 1909763"/>
                <a:gd name="T27" fmla="*/ 1521772 h 1912938"/>
                <a:gd name="T28" fmla="*/ 719507 w 1909763"/>
                <a:gd name="T29" fmla="*/ 1441437 h 1912938"/>
                <a:gd name="T30" fmla="*/ 689163 w 1909763"/>
                <a:gd name="T31" fmla="*/ 1362684 h 1912938"/>
                <a:gd name="T32" fmla="*/ 605717 w 1909763"/>
                <a:gd name="T33" fmla="*/ 1309233 h 1912938"/>
                <a:gd name="T34" fmla="*/ 554511 w 1909763"/>
                <a:gd name="T35" fmla="*/ 1257047 h 1912938"/>
                <a:gd name="T36" fmla="*/ 495403 w 1909763"/>
                <a:gd name="T37" fmla="*/ 1173233 h 1912938"/>
                <a:gd name="T38" fmla="*/ 414485 w 1909763"/>
                <a:gd name="T39" fmla="*/ 1167223 h 1912938"/>
                <a:gd name="T40" fmla="*/ 334200 w 1909763"/>
                <a:gd name="T41" fmla="*/ 1137810 h 1912938"/>
                <a:gd name="T42" fmla="*/ 1102115 w 1909763"/>
                <a:gd name="T43" fmla="*/ 389221 h 1912938"/>
                <a:gd name="T44" fmla="*/ 1182317 w 1909763"/>
                <a:gd name="T45" fmla="*/ 412935 h 1912938"/>
                <a:gd name="T46" fmla="*/ 1278052 w 1909763"/>
                <a:gd name="T47" fmla="*/ 467951 h 1912938"/>
                <a:gd name="T48" fmla="*/ 1390271 w 1909763"/>
                <a:gd name="T49" fmla="*/ 569762 h 1912938"/>
                <a:gd name="T50" fmla="*/ 1465401 w 1909763"/>
                <a:gd name="T51" fmla="*/ 674102 h 1912938"/>
                <a:gd name="T52" fmla="*/ 1496150 w 1909763"/>
                <a:gd name="T53" fmla="*/ 753148 h 1912938"/>
                <a:gd name="T54" fmla="*/ 1438773 w 1909763"/>
                <a:gd name="T55" fmla="*/ 874245 h 1912938"/>
                <a:gd name="T56" fmla="*/ 1394075 w 1909763"/>
                <a:gd name="T57" fmla="*/ 754728 h 1912938"/>
                <a:gd name="T58" fmla="*/ 1286611 w 1909763"/>
                <a:gd name="T59" fmla="*/ 617822 h 1912938"/>
                <a:gd name="T60" fmla="*/ 1182317 w 1909763"/>
                <a:gd name="T61" fmla="*/ 530239 h 1912938"/>
                <a:gd name="T62" fmla="*/ 1095458 w 1909763"/>
                <a:gd name="T63" fmla="*/ 479966 h 1912938"/>
                <a:gd name="T64" fmla="*/ 1079925 w 1909763"/>
                <a:gd name="T65" fmla="*/ 387324 h 1912938"/>
                <a:gd name="T66" fmla="*/ 1274840 w 1909763"/>
                <a:gd name="T67" fmla="*/ 248813 h 1912938"/>
                <a:gd name="T68" fmla="*/ 1361157 w 1909763"/>
                <a:gd name="T69" fmla="*/ 287000 h 1912938"/>
                <a:gd name="T70" fmla="*/ 1471820 w 1909763"/>
                <a:gd name="T71" fmla="*/ 367792 h 1912938"/>
                <a:gd name="T72" fmla="*/ 1577108 w 1909763"/>
                <a:gd name="T73" fmla="*/ 484246 h 1912938"/>
                <a:gd name="T74" fmla="*/ 1629910 w 1909763"/>
                <a:gd name="T75" fmla="*/ 580818 h 1912938"/>
                <a:gd name="T76" fmla="*/ 1646668 w 1909763"/>
                <a:gd name="T77" fmla="*/ 647723 h 1912938"/>
                <a:gd name="T78" fmla="*/ 1571733 w 1909763"/>
                <a:gd name="T79" fmla="*/ 701374 h 1912938"/>
                <a:gd name="T80" fmla="*/ 1500908 w 1909763"/>
                <a:gd name="T81" fmla="*/ 566932 h 1912938"/>
                <a:gd name="T82" fmla="*/ 1381077 w 1909763"/>
                <a:gd name="T83" fmla="*/ 437539 h 1912938"/>
                <a:gd name="T84" fmla="*/ 1277685 w 1909763"/>
                <a:gd name="T85" fmla="*/ 362111 h 1912938"/>
                <a:gd name="T86" fmla="*/ 1174610 w 1909763"/>
                <a:gd name="T87" fmla="*/ 313195 h 1912938"/>
                <a:gd name="T88" fmla="*/ 1571880 w 1909763"/>
                <a:gd name="T89" fmla="*/ 0 h 1912938"/>
                <a:gd name="T90" fmla="*/ 1674374 w 1909763"/>
                <a:gd name="T91" fmla="*/ 27868 h 1912938"/>
                <a:gd name="T92" fmla="*/ 1797116 w 1909763"/>
                <a:gd name="T93" fmla="*/ 110838 h 1912938"/>
                <a:gd name="T94" fmla="*/ 1880946 w 1909763"/>
                <a:gd name="T95" fmla="*/ 216927 h 1912938"/>
                <a:gd name="T96" fmla="*/ 1901825 w 1909763"/>
                <a:gd name="T97" fmla="*/ 315415 h 1912938"/>
                <a:gd name="T98" fmla="*/ 1879681 w 1909763"/>
                <a:gd name="T99" fmla="*/ 399018 h 1912938"/>
                <a:gd name="T100" fmla="*/ 1834128 w 1909763"/>
                <a:gd name="T101" fmla="*/ 461405 h 1912938"/>
                <a:gd name="T102" fmla="*/ 1716764 w 1909763"/>
                <a:gd name="T103" fmla="*/ 551026 h 1912938"/>
                <a:gd name="T104" fmla="*/ 1686079 w 1909763"/>
                <a:gd name="T105" fmla="*/ 466156 h 1912938"/>
                <a:gd name="T106" fmla="*/ 1635148 w 1909763"/>
                <a:gd name="T107" fmla="*/ 386034 h 1912938"/>
                <a:gd name="T108" fmla="*/ 1552899 w 1909763"/>
                <a:gd name="T109" fmla="*/ 297997 h 1912938"/>
                <a:gd name="T110" fmla="*/ 1465272 w 1909763"/>
                <a:gd name="T111" fmla="*/ 231811 h 1912938"/>
                <a:gd name="T112" fmla="*/ 1387135 w 1909763"/>
                <a:gd name="T113" fmla="*/ 193176 h 1912938"/>
                <a:gd name="T114" fmla="*/ 1324816 w 1909763"/>
                <a:gd name="T115" fmla="*/ 138389 h 1912938"/>
                <a:gd name="T116" fmla="*/ 1449455 w 1909763"/>
                <a:gd name="T117" fmla="*/ 33885 h 1912938"/>
                <a:gd name="T118" fmla="*/ 1518102 w 1909763"/>
                <a:gd name="T119" fmla="*/ 4750 h 19129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909763" h="1912938">
                  <a:moveTo>
                    <a:pt x="275590" y="1223963"/>
                  </a:moveTo>
                  <a:lnTo>
                    <a:pt x="276860" y="1225231"/>
                  </a:lnTo>
                  <a:lnTo>
                    <a:pt x="281623" y="1228085"/>
                  </a:lnTo>
                  <a:lnTo>
                    <a:pt x="285433" y="1229987"/>
                  </a:lnTo>
                  <a:lnTo>
                    <a:pt x="290513" y="1232207"/>
                  </a:lnTo>
                  <a:lnTo>
                    <a:pt x="296545" y="1235060"/>
                  </a:lnTo>
                  <a:lnTo>
                    <a:pt x="304165" y="1237280"/>
                  </a:lnTo>
                  <a:lnTo>
                    <a:pt x="312738" y="1239816"/>
                  </a:lnTo>
                  <a:lnTo>
                    <a:pt x="323215" y="1242036"/>
                  </a:lnTo>
                  <a:lnTo>
                    <a:pt x="335280" y="1244255"/>
                  </a:lnTo>
                  <a:lnTo>
                    <a:pt x="348933" y="1246157"/>
                  </a:lnTo>
                  <a:lnTo>
                    <a:pt x="364173" y="1248060"/>
                  </a:lnTo>
                  <a:lnTo>
                    <a:pt x="381318" y="1249328"/>
                  </a:lnTo>
                  <a:lnTo>
                    <a:pt x="400368" y="1249962"/>
                  </a:lnTo>
                  <a:lnTo>
                    <a:pt x="421958" y="1250279"/>
                  </a:lnTo>
                  <a:lnTo>
                    <a:pt x="425768" y="1261376"/>
                  </a:lnTo>
                  <a:lnTo>
                    <a:pt x="430213" y="1272474"/>
                  </a:lnTo>
                  <a:lnTo>
                    <a:pt x="434658" y="1282937"/>
                  </a:lnTo>
                  <a:lnTo>
                    <a:pt x="440055" y="1293083"/>
                  </a:lnTo>
                  <a:lnTo>
                    <a:pt x="445453" y="1303229"/>
                  </a:lnTo>
                  <a:lnTo>
                    <a:pt x="451485" y="1313375"/>
                  </a:lnTo>
                  <a:lnTo>
                    <a:pt x="457835" y="1322886"/>
                  </a:lnTo>
                  <a:lnTo>
                    <a:pt x="464185" y="1332081"/>
                  </a:lnTo>
                  <a:lnTo>
                    <a:pt x="471488" y="1341276"/>
                  </a:lnTo>
                  <a:lnTo>
                    <a:pt x="478473" y="1349837"/>
                  </a:lnTo>
                  <a:lnTo>
                    <a:pt x="485775" y="1358080"/>
                  </a:lnTo>
                  <a:lnTo>
                    <a:pt x="493395" y="1366324"/>
                  </a:lnTo>
                  <a:lnTo>
                    <a:pt x="500698" y="1374250"/>
                  </a:lnTo>
                  <a:lnTo>
                    <a:pt x="508635" y="1381860"/>
                  </a:lnTo>
                  <a:lnTo>
                    <a:pt x="516573" y="1388835"/>
                  </a:lnTo>
                  <a:lnTo>
                    <a:pt x="524510" y="1395493"/>
                  </a:lnTo>
                  <a:lnTo>
                    <a:pt x="532448" y="1402469"/>
                  </a:lnTo>
                  <a:lnTo>
                    <a:pt x="540385" y="1408810"/>
                  </a:lnTo>
                  <a:lnTo>
                    <a:pt x="555943" y="1420541"/>
                  </a:lnTo>
                  <a:lnTo>
                    <a:pt x="571500" y="1430687"/>
                  </a:lnTo>
                  <a:lnTo>
                    <a:pt x="586105" y="1439565"/>
                  </a:lnTo>
                  <a:lnTo>
                    <a:pt x="600075" y="1447492"/>
                  </a:lnTo>
                  <a:lnTo>
                    <a:pt x="612775" y="1453833"/>
                  </a:lnTo>
                  <a:lnTo>
                    <a:pt x="624523" y="1458589"/>
                  </a:lnTo>
                  <a:lnTo>
                    <a:pt x="634365" y="1462394"/>
                  </a:lnTo>
                  <a:lnTo>
                    <a:pt x="634365" y="1467784"/>
                  </a:lnTo>
                  <a:lnTo>
                    <a:pt x="634683" y="1473808"/>
                  </a:lnTo>
                  <a:lnTo>
                    <a:pt x="635318" y="1479832"/>
                  </a:lnTo>
                  <a:lnTo>
                    <a:pt x="636270" y="1486173"/>
                  </a:lnTo>
                  <a:lnTo>
                    <a:pt x="638810" y="1499173"/>
                  </a:lnTo>
                  <a:lnTo>
                    <a:pt x="641668" y="1512489"/>
                  </a:lnTo>
                  <a:lnTo>
                    <a:pt x="645795" y="1526440"/>
                  </a:lnTo>
                  <a:lnTo>
                    <a:pt x="650558" y="1540074"/>
                  </a:lnTo>
                  <a:lnTo>
                    <a:pt x="655321" y="1553707"/>
                  </a:lnTo>
                  <a:lnTo>
                    <a:pt x="660083" y="1566707"/>
                  </a:lnTo>
                  <a:lnTo>
                    <a:pt x="665481" y="1579389"/>
                  </a:lnTo>
                  <a:lnTo>
                    <a:pt x="670243" y="1590803"/>
                  </a:lnTo>
                  <a:lnTo>
                    <a:pt x="679133" y="1610144"/>
                  </a:lnTo>
                  <a:lnTo>
                    <a:pt x="685165" y="1623144"/>
                  </a:lnTo>
                  <a:lnTo>
                    <a:pt x="687388" y="1627900"/>
                  </a:lnTo>
                  <a:lnTo>
                    <a:pt x="0" y="1912938"/>
                  </a:lnTo>
                  <a:lnTo>
                    <a:pt x="275590" y="1223963"/>
                  </a:lnTo>
                  <a:close/>
                  <a:moveTo>
                    <a:pt x="923427" y="530225"/>
                  </a:moveTo>
                  <a:lnTo>
                    <a:pt x="931362" y="531813"/>
                  </a:lnTo>
                  <a:lnTo>
                    <a:pt x="941201" y="533401"/>
                  </a:lnTo>
                  <a:lnTo>
                    <a:pt x="951993" y="536259"/>
                  </a:lnTo>
                  <a:lnTo>
                    <a:pt x="965007" y="539435"/>
                  </a:lnTo>
                  <a:lnTo>
                    <a:pt x="978972" y="544199"/>
                  </a:lnTo>
                  <a:lnTo>
                    <a:pt x="994208" y="549281"/>
                  </a:lnTo>
                  <a:lnTo>
                    <a:pt x="1010713" y="555950"/>
                  </a:lnTo>
                  <a:lnTo>
                    <a:pt x="1028805" y="564526"/>
                  </a:lnTo>
                  <a:lnTo>
                    <a:pt x="1038327" y="568972"/>
                  </a:lnTo>
                  <a:lnTo>
                    <a:pt x="1047849" y="574053"/>
                  </a:lnTo>
                  <a:lnTo>
                    <a:pt x="1057689" y="579453"/>
                  </a:lnTo>
                  <a:lnTo>
                    <a:pt x="1067845" y="585487"/>
                  </a:lnTo>
                  <a:lnTo>
                    <a:pt x="1078320" y="591521"/>
                  </a:lnTo>
                  <a:lnTo>
                    <a:pt x="1088794" y="598191"/>
                  </a:lnTo>
                  <a:lnTo>
                    <a:pt x="1099903" y="605495"/>
                  </a:lnTo>
                  <a:lnTo>
                    <a:pt x="1111012" y="613118"/>
                  </a:lnTo>
                  <a:lnTo>
                    <a:pt x="1122439" y="621058"/>
                  </a:lnTo>
                  <a:lnTo>
                    <a:pt x="1133548" y="630268"/>
                  </a:lnTo>
                  <a:lnTo>
                    <a:pt x="1145609" y="639161"/>
                  </a:lnTo>
                  <a:lnTo>
                    <a:pt x="1157353" y="649006"/>
                  </a:lnTo>
                  <a:lnTo>
                    <a:pt x="1169415" y="659487"/>
                  </a:lnTo>
                  <a:lnTo>
                    <a:pt x="1181476" y="670285"/>
                  </a:lnTo>
                  <a:lnTo>
                    <a:pt x="1193855" y="681719"/>
                  </a:lnTo>
                  <a:lnTo>
                    <a:pt x="1206234" y="693787"/>
                  </a:lnTo>
                  <a:lnTo>
                    <a:pt x="1224326" y="712208"/>
                  </a:lnTo>
                  <a:lnTo>
                    <a:pt x="1241148" y="730311"/>
                  </a:lnTo>
                  <a:lnTo>
                    <a:pt x="1257336" y="748731"/>
                  </a:lnTo>
                  <a:lnTo>
                    <a:pt x="1272888" y="767152"/>
                  </a:lnTo>
                  <a:lnTo>
                    <a:pt x="1287172" y="785573"/>
                  </a:lnTo>
                  <a:lnTo>
                    <a:pt x="1300185" y="803993"/>
                  </a:lnTo>
                  <a:lnTo>
                    <a:pt x="1312246" y="822096"/>
                  </a:lnTo>
                  <a:lnTo>
                    <a:pt x="1323356" y="840199"/>
                  </a:lnTo>
                  <a:lnTo>
                    <a:pt x="1333513" y="857984"/>
                  </a:lnTo>
                  <a:lnTo>
                    <a:pt x="1343035" y="875770"/>
                  </a:lnTo>
                  <a:lnTo>
                    <a:pt x="1346843" y="884345"/>
                  </a:lnTo>
                  <a:lnTo>
                    <a:pt x="1350970" y="892920"/>
                  </a:lnTo>
                  <a:lnTo>
                    <a:pt x="1354461" y="901813"/>
                  </a:lnTo>
                  <a:lnTo>
                    <a:pt x="1357635" y="910388"/>
                  </a:lnTo>
                  <a:lnTo>
                    <a:pt x="1360809" y="918963"/>
                  </a:lnTo>
                  <a:lnTo>
                    <a:pt x="1363349" y="927220"/>
                  </a:lnTo>
                  <a:lnTo>
                    <a:pt x="1365570" y="935478"/>
                  </a:lnTo>
                  <a:lnTo>
                    <a:pt x="1367792" y="943735"/>
                  </a:lnTo>
                  <a:lnTo>
                    <a:pt x="1369697" y="951675"/>
                  </a:lnTo>
                  <a:lnTo>
                    <a:pt x="1370966" y="959933"/>
                  </a:lnTo>
                  <a:lnTo>
                    <a:pt x="1372236" y="967873"/>
                  </a:lnTo>
                  <a:lnTo>
                    <a:pt x="1373188" y="975495"/>
                  </a:lnTo>
                  <a:lnTo>
                    <a:pt x="774247" y="1579563"/>
                  </a:lnTo>
                  <a:lnTo>
                    <a:pt x="771708" y="1576387"/>
                  </a:lnTo>
                  <a:lnTo>
                    <a:pt x="768851" y="1572258"/>
                  </a:lnTo>
                  <a:lnTo>
                    <a:pt x="765042" y="1566542"/>
                  </a:lnTo>
                  <a:lnTo>
                    <a:pt x="760281" y="1559237"/>
                  </a:lnTo>
                  <a:lnTo>
                    <a:pt x="755520" y="1550344"/>
                  </a:lnTo>
                  <a:lnTo>
                    <a:pt x="749807" y="1540181"/>
                  </a:lnTo>
                  <a:lnTo>
                    <a:pt x="744728" y="1528113"/>
                  </a:lnTo>
                  <a:lnTo>
                    <a:pt x="739333" y="1515091"/>
                  </a:lnTo>
                  <a:lnTo>
                    <a:pt x="734254" y="1500164"/>
                  </a:lnTo>
                  <a:lnTo>
                    <a:pt x="731715" y="1492224"/>
                  </a:lnTo>
                  <a:lnTo>
                    <a:pt x="729493" y="1483967"/>
                  </a:lnTo>
                  <a:lnTo>
                    <a:pt x="727271" y="1475392"/>
                  </a:lnTo>
                  <a:lnTo>
                    <a:pt x="725367" y="1466181"/>
                  </a:lnTo>
                  <a:lnTo>
                    <a:pt x="724097" y="1457289"/>
                  </a:lnTo>
                  <a:lnTo>
                    <a:pt x="722510" y="1447443"/>
                  </a:lnTo>
                  <a:lnTo>
                    <a:pt x="721241" y="1437280"/>
                  </a:lnTo>
                  <a:lnTo>
                    <a:pt x="720288" y="1427117"/>
                  </a:lnTo>
                  <a:lnTo>
                    <a:pt x="719336" y="1416319"/>
                  </a:lnTo>
                  <a:lnTo>
                    <a:pt x="719336" y="1405203"/>
                  </a:lnTo>
                  <a:lnTo>
                    <a:pt x="719336" y="1394087"/>
                  </a:lnTo>
                  <a:lnTo>
                    <a:pt x="719971" y="1382018"/>
                  </a:lnTo>
                  <a:lnTo>
                    <a:pt x="705688" y="1375349"/>
                  </a:lnTo>
                  <a:lnTo>
                    <a:pt x="692039" y="1368362"/>
                  </a:lnTo>
                  <a:lnTo>
                    <a:pt x="679343" y="1361692"/>
                  </a:lnTo>
                  <a:lnTo>
                    <a:pt x="667282" y="1355023"/>
                  </a:lnTo>
                  <a:lnTo>
                    <a:pt x="655855" y="1348035"/>
                  </a:lnTo>
                  <a:lnTo>
                    <a:pt x="645381" y="1341366"/>
                  </a:lnTo>
                  <a:lnTo>
                    <a:pt x="635224" y="1334696"/>
                  </a:lnTo>
                  <a:lnTo>
                    <a:pt x="625385" y="1327709"/>
                  </a:lnTo>
                  <a:lnTo>
                    <a:pt x="616497" y="1321357"/>
                  </a:lnTo>
                  <a:lnTo>
                    <a:pt x="608245" y="1314688"/>
                  </a:lnTo>
                  <a:lnTo>
                    <a:pt x="599992" y="1308018"/>
                  </a:lnTo>
                  <a:lnTo>
                    <a:pt x="592692" y="1301349"/>
                  </a:lnTo>
                  <a:lnTo>
                    <a:pt x="585709" y="1294679"/>
                  </a:lnTo>
                  <a:lnTo>
                    <a:pt x="579361" y="1288327"/>
                  </a:lnTo>
                  <a:lnTo>
                    <a:pt x="573013" y="1281975"/>
                  </a:lnTo>
                  <a:lnTo>
                    <a:pt x="567300" y="1275306"/>
                  </a:lnTo>
                  <a:lnTo>
                    <a:pt x="561904" y="1268636"/>
                  </a:lnTo>
                  <a:lnTo>
                    <a:pt x="556825" y="1262285"/>
                  </a:lnTo>
                  <a:lnTo>
                    <a:pt x="552064" y="1255933"/>
                  </a:lnTo>
                  <a:lnTo>
                    <a:pt x="547621" y="1249898"/>
                  </a:lnTo>
                  <a:lnTo>
                    <a:pt x="539686" y="1237194"/>
                  </a:lnTo>
                  <a:lnTo>
                    <a:pt x="532703" y="1224808"/>
                  </a:lnTo>
                  <a:lnTo>
                    <a:pt x="526355" y="1212739"/>
                  </a:lnTo>
                  <a:lnTo>
                    <a:pt x="520641" y="1200988"/>
                  </a:lnTo>
                  <a:lnTo>
                    <a:pt x="509850" y="1177804"/>
                  </a:lnTo>
                  <a:lnTo>
                    <a:pt x="497471" y="1178122"/>
                  </a:lnTo>
                  <a:lnTo>
                    <a:pt x="485727" y="1178122"/>
                  </a:lnTo>
                  <a:lnTo>
                    <a:pt x="474300" y="1178122"/>
                  </a:lnTo>
                  <a:lnTo>
                    <a:pt x="463509" y="1177804"/>
                  </a:lnTo>
                  <a:lnTo>
                    <a:pt x="453352" y="1177169"/>
                  </a:lnTo>
                  <a:lnTo>
                    <a:pt x="443512" y="1175898"/>
                  </a:lnTo>
                  <a:lnTo>
                    <a:pt x="433673" y="1174628"/>
                  </a:lnTo>
                  <a:lnTo>
                    <a:pt x="424785" y="1173675"/>
                  </a:lnTo>
                  <a:lnTo>
                    <a:pt x="416215" y="1172087"/>
                  </a:lnTo>
                  <a:lnTo>
                    <a:pt x="408280" y="1170182"/>
                  </a:lnTo>
                  <a:lnTo>
                    <a:pt x="393045" y="1167006"/>
                  </a:lnTo>
                  <a:lnTo>
                    <a:pt x="379714" y="1162877"/>
                  </a:lnTo>
                  <a:lnTo>
                    <a:pt x="367653" y="1158431"/>
                  </a:lnTo>
                  <a:lnTo>
                    <a:pt x="357496" y="1153984"/>
                  </a:lnTo>
                  <a:lnTo>
                    <a:pt x="348926" y="1149855"/>
                  </a:lnTo>
                  <a:lnTo>
                    <a:pt x="341308" y="1146044"/>
                  </a:lnTo>
                  <a:lnTo>
                    <a:pt x="335595" y="1142551"/>
                  </a:lnTo>
                  <a:lnTo>
                    <a:pt x="331151" y="1139375"/>
                  </a:lnTo>
                  <a:lnTo>
                    <a:pt x="327660" y="1137152"/>
                  </a:lnTo>
                  <a:lnTo>
                    <a:pt x="325438" y="1134928"/>
                  </a:lnTo>
                  <a:lnTo>
                    <a:pt x="923427" y="530225"/>
                  </a:lnTo>
                  <a:close/>
                  <a:moveTo>
                    <a:pt x="1084432" y="388938"/>
                  </a:moveTo>
                  <a:lnTo>
                    <a:pt x="1089844" y="389573"/>
                  </a:lnTo>
                  <a:lnTo>
                    <a:pt x="1097165" y="389891"/>
                  </a:lnTo>
                  <a:lnTo>
                    <a:pt x="1106715" y="390843"/>
                  </a:lnTo>
                  <a:lnTo>
                    <a:pt x="1118175" y="392748"/>
                  </a:lnTo>
                  <a:lnTo>
                    <a:pt x="1132499" y="396241"/>
                  </a:lnTo>
                  <a:lnTo>
                    <a:pt x="1140458" y="398146"/>
                  </a:lnTo>
                  <a:lnTo>
                    <a:pt x="1148734" y="400686"/>
                  </a:lnTo>
                  <a:lnTo>
                    <a:pt x="1157329" y="403226"/>
                  </a:lnTo>
                  <a:lnTo>
                    <a:pt x="1166879" y="406718"/>
                  </a:lnTo>
                  <a:lnTo>
                    <a:pt x="1176747" y="410528"/>
                  </a:lnTo>
                  <a:lnTo>
                    <a:pt x="1187252" y="414656"/>
                  </a:lnTo>
                  <a:lnTo>
                    <a:pt x="1197756" y="419418"/>
                  </a:lnTo>
                  <a:lnTo>
                    <a:pt x="1208579" y="424816"/>
                  </a:lnTo>
                  <a:lnTo>
                    <a:pt x="1220358" y="430848"/>
                  </a:lnTo>
                  <a:lnTo>
                    <a:pt x="1232136" y="437198"/>
                  </a:lnTo>
                  <a:lnTo>
                    <a:pt x="1244550" y="444183"/>
                  </a:lnTo>
                  <a:lnTo>
                    <a:pt x="1256965" y="452121"/>
                  </a:lnTo>
                  <a:lnTo>
                    <a:pt x="1270017" y="460376"/>
                  </a:lnTo>
                  <a:lnTo>
                    <a:pt x="1283386" y="469901"/>
                  </a:lnTo>
                  <a:lnTo>
                    <a:pt x="1296438" y="480061"/>
                  </a:lnTo>
                  <a:lnTo>
                    <a:pt x="1310444" y="490856"/>
                  </a:lnTo>
                  <a:lnTo>
                    <a:pt x="1324450" y="502286"/>
                  </a:lnTo>
                  <a:lnTo>
                    <a:pt x="1338775" y="514986"/>
                  </a:lnTo>
                  <a:lnTo>
                    <a:pt x="1353100" y="528003"/>
                  </a:lnTo>
                  <a:lnTo>
                    <a:pt x="1367743" y="542291"/>
                  </a:lnTo>
                  <a:lnTo>
                    <a:pt x="1382386" y="557531"/>
                  </a:lnTo>
                  <a:lnTo>
                    <a:pt x="1396074" y="572136"/>
                  </a:lnTo>
                  <a:lnTo>
                    <a:pt x="1408489" y="586423"/>
                  </a:lnTo>
                  <a:lnTo>
                    <a:pt x="1420267" y="600393"/>
                  </a:lnTo>
                  <a:lnTo>
                    <a:pt x="1430772" y="613728"/>
                  </a:lnTo>
                  <a:lnTo>
                    <a:pt x="1440640" y="627381"/>
                  </a:lnTo>
                  <a:lnTo>
                    <a:pt x="1449235" y="640081"/>
                  </a:lnTo>
                  <a:lnTo>
                    <a:pt x="1457511" y="653098"/>
                  </a:lnTo>
                  <a:lnTo>
                    <a:pt x="1464833" y="665163"/>
                  </a:lnTo>
                  <a:lnTo>
                    <a:pt x="1471517" y="676911"/>
                  </a:lnTo>
                  <a:lnTo>
                    <a:pt x="1477566" y="688341"/>
                  </a:lnTo>
                  <a:lnTo>
                    <a:pt x="1482341" y="699136"/>
                  </a:lnTo>
                  <a:lnTo>
                    <a:pt x="1487434" y="709613"/>
                  </a:lnTo>
                  <a:lnTo>
                    <a:pt x="1490935" y="720408"/>
                  </a:lnTo>
                  <a:lnTo>
                    <a:pt x="1494755" y="729616"/>
                  </a:lnTo>
                  <a:lnTo>
                    <a:pt x="1497939" y="739141"/>
                  </a:lnTo>
                  <a:lnTo>
                    <a:pt x="1500167" y="747713"/>
                  </a:lnTo>
                  <a:lnTo>
                    <a:pt x="1502395" y="756286"/>
                  </a:lnTo>
                  <a:lnTo>
                    <a:pt x="1503987" y="763906"/>
                  </a:lnTo>
                  <a:lnTo>
                    <a:pt x="1505260" y="771526"/>
                  </a:lnTo>
                  <a:lnTo>
                    <a:pt x="1507170" y="784543"/>
                  </a:lnTo>
                  <a:lnTo>
                    <a:pt x="1508125" y="795338"/>
                  </a:lnTo>
                  <a:lnTo>
                    <a:pt x="1508125" y="804228"/>
                  </a:lnTo>
                  <a:lnTo>
                    <a:pt x="1507807" y="810261"/>
                  </a:lnTo>
                  <a:lnTo>
                    <a:pt x="1506852" y="815341"/>
                  </a:lnTo>
                  <a:lnTo>
                    <a:pt x="1444778" y="877888"/>
                  </a:lnTo>
                  <a:lnTo>
                    <a:pt x="1442550" y="864553"/>
                  </a:lnTo>
                  <a:lnTo>
                    <a:pt x="1439048" y="851218"/>
                  </a:lnTo>
                  <a:lnTo>
                    <a:pt x="1435228" y="836296"/>
                  </a:lnTo>
                  <a:lnTo>
                    <a:pt x="1430135" y="821691"/>
                  </a:lnTo>
                  <a:lnTo>
                    <a:pt x="1424087" y="806451"/>
                  </a:lnTo>
                  <a:lnTo>
                    <a:pt x="1416765" y="790576"/>
                  </a:lnTo>
                  <a:lnTo>
                    <a:pt x="1408807" y="774383"/>
                  </a:lnTo>
                  <a:lnTo>
                    <a:pt x="1399894" y="757873"/>
                  </a:lnTo>
                  <a:lnTo>
                    <a:pt x="1390026" y="741363"/>
                  </a:lnTo>
                  <a:lnTo>
                    <a:pt x="1378884" y="724536"/>
                  </a:lnTo>
                  <a:lnTo>
                    <a:pt x="1367106" y="707073"/>
                  </a:lnTo>
                  <a:lnTo>
                    <a:pt x="1353737" y="689928"/>
                  </a:lnTo>
                  <a:lnTo>
                    <a:pt x="1340048" y="672466"/>
                  </a:lnTo>
                  <a:lnTo>
                    <a:pt x="1325087" y="655003"/>
                  </a:lnTo>
                  <a:lnTo>
                    <a:pt x="1308852" y="637541"/>
                  </a:lnTo>
                  <a:lnTo>
                    <a:pt x="1291981" y="620396"/>
                  </a:lnTo>
                  <a:lnTo>
                    <a:pt x="1278611" y="607061"/>
                  </a:lnTo>
                  <a:lnTo>
                    <a:pt x="1264923" y="594361"/>
                  </a:lnTo>
                  <a:lnTo>
                    <a:pt x="1251235" y="582296"/>
                  </a:lnTo>
                  <a:lnTo>
                    <a:pt x="1238184" y="570866"/>
                  </a:lnTo>
                  <a:lnTo>
                    <a:pt x="1224814" y="560388"/>
                  </a:lnTo>
                  <a:lnTo>
                    <a:pt x="1212081" y="550228"/>
                  </a:lnTo>
                  <a:lnTo>
                    <a:pt x="1199348" y="541021"/>
                  </a:lnTo>
                  <a:lnTo>
                    <a:pt x="1187252" y="532448"/>
                  </a:lnTo>
                  <a:lnTo>
                    <a:pt x="1175155" y="524511"/>
                  </a:lnTo>
                  <a:lnTo>
                    <a:pt x="1163059" y="516573"/>
                  </a:lnTo>
                  <a:lnTo>
                    <a:pt x="1151917" y="509588"/>
                  </a:lnTo>
                  <a:lnTo>
                    <a:pt x="1140776" y="502921"/>
                  </a:lnTo>
                  <a:lnTo>
                    <a:pt x="1129953" y="496888"/>
                  </a:lnTo>
                  <a:lnTo>
                    <a:pt x="1119766" y="491808"/>
                  </a:lnTo>
                  <a:lnTo>
                    <a:pt x="1109580" y="486411"/>
                  </a:lnTo>
                  <a:lnTo>
                    <a:pt x="1100030" y="481966"/>
                  </a:lnTo>
                  <a:lnTo>
                    <a:pt x="1082522" y="474028"/>
                  </a:lnTo>
                  <a:lnTo>
                    <a:pt x="1066287" y="467678"/>
                  </a:lnTo>
                  <a:lnTo>
                    <a:pt x="1052599" y="462598"/>
                  </a:lnTo>
                  <a:lnTo>
                    <a:pt x="1040821" y="459106"/>
                  </a:lnTo>
                  <a:lnTo>
                    <a:pt x="1031590" y="456248"/>
                  </a:lnTo>
                  <a:lnTo>
                    <a:pt x="1024905" y="454343"/>
                  </a:lnTo>
                  <a:lnTo>
                    <a:pt x="1019175" y="453391"/>
                  </a:lnTo>
                  <a:lnTo>
                    <a:pt x="1084432" y="388938"/>
                  </a:lnTo>
                  <a:close/>
                  <a:moveTo>
                    <a:pt x="1213168" y="238125"/>
                  </a:moveTo>
                  <a:lnTo>
                    <a:pt x="1218883" y="238125"/>
                  </a:lnTo>
                  <a:lnTo>
                    <a:pt x="1226186" y="238759"/>
                  </a:lnTo>
                  <a:lnTo>
                    <a:pt x="1236028" y="239709"/>
                  </a:lnTo>
                  <a:lnTo>
                    <a:pt x="1248411" y="242245"/>
                  </a:lnTo>
                  <a:lnTo>
                    <a:pt x="1263016" y="245414"/>
                  </a:lnTo>
                  <a:lnTo>
                    <a:pt x="1270953" y="247315"/>
                  </a:lnTo>
                  <a:lnTo>
                    <a:pt x="1280161" y="249850"/>
                  </a:lnTo>
                  <a:lnTo>
                    <a:pt x="1289051" y="253020"/>
                  </a:lnTo>
                  <a:lnTo>
                    <a:pt x="1298893" y="256506"/>
                  </a:lnTo>
                  <a:lnTo>
                    <a:pt x="1309053" y="260625"/>
                  </a:lnTo>
                  <a:lnTo>
                    <a:pt x="1319848" y="264745"/>
                  </a:lnTo>
                  <a:lnTo>
                    <a:pt x="1330961" y="269816"/>
                  </a:lnTo>
                  <a:lnTo>
                    <a:pt x="1342391" y="275203"/>
                  </a:lnTo>
                  <a:lnTo>
                    <a:pt x="1354456" y="281541"/>
                  </a:lnTo>
                  <a:lnTo>
                    <a:pt x="1366838" y="288196"/>
                  </a:lnTo>
                  <a:lnTo>
                    <a:pt x="1379538" y="295802"/>
                  </a:lnTo>
                  <a:lnTo>
                    <a:pt x="1392873" y="303725"/>
                  </a:lnTo>
                  <a:lnTo>
                    <a:pt x="1405891" y="312598"/>
                  </a:lnTo>
                  <a:lnTo>
                    <a:pt x="1419861" y="322422"/>
                  </a:lnTo>
                  <a:lnTo>
                    <a:pt x="1433831" y="332880"/>
                  </a:lnTo>
                  <a:lnTo>
                    <a:pt x="1448436" y="344289"/>
                  </a:lnTo>
                  <a:lnTo>
                    <a:pt x="1463041" y="356332"/>
                  </a:lnTo>
                  <a:lnTo>
                    <a:pt x="1477963" y="369325"/>
                  </a:lnTo>
                  <a:lnTo>
                    <a:pt x="1492886" y="383269"/>
                  </a:lnTo>
                  <a:lnTo>
                    <a:pt x="1508126" y="398164"/>
                  </a:lnTo>
                  <a:lnTo>
                    <a:pt x="1523366" y="413692"/>
                  </a:lnTo>
                  <a:lnTo>
                    <a:pt x="1537653" y="428587"/>
                  </a:lnTo>
                  <a:lnTo>
                    <a:pt x="1550353" y="443481"/>
                  </a:lnTo>
                  <a:lnTo>
                    <a:pt x="1562418" y="458376"/>
                  </a:lnTo>
                  <a:lnTo>
                    <a:pt x="1573848" y="472637"/>
                  </a:lnTo>
                  <a:lnTo>
                    <a:pt x="1583691" y="486264"/>
                  </a:lnTo>
                  <a:lnTo>
                    <a:pt x="1593216" y="499891"/>
                  </a:lnTo>
                  <a:lnTo>
                    <a:pt x="1601471" y="512884"/>
                  </a:lnTo>
                  <a:lnTo>
                    <a:pt x="1609091" y="525878"/>
                  </a:lnTo>
                  <a:lnTo>
                    <a:pt x="1616076" y="538237"/>
                  </a:lnTo>
                  <a:lnTo>
                    <a:pt x="1622108" y="549963"/>
                  </a:lnTo>
                  <a:lnTo>
                    <a:pt x="1627823" y="561371"/>
                  </a:lnTo>
                  <a:lnTo>
                    <a:pt x="1632268" y="572780"/>
                  </a:lnTo>
                  <a:lnTo>
                    <a:pt x="1636713" y="583238"/>
                  </a:lnTo>
                  <a:lnTo>
                    <a:pt x="1640206" y="593379"/>
                  </a:lnTo>
                  <a:lnTo>
                    <a:pt x="1643699" y="603203"/>
                  </a:lnTo>
                  <a:lnTo>
                    <a:pt x="1646239" y="612077"/>
                  </a:lnTo>
                  <a:lnTo>
                    <a:pt x="1648143" y="620633"/>
                  </a:lnTo>
                  <a:lnTo>
                    <a:pt x="1650049" y="628873"/>
                  </a:lnTo>
                  <a:lnTo>
                    <a:pt x="1651636" y="636478"/>
                  </a:lnTo>
                  <a:lnTo>
                    <a:pt x="1652589" y="643767"/>
                  </a:lnTo>
                  <a:lnTo>
                    <a:pt x="1653541" y="650422"/>
                  </a:lnTo>
                  <a:lnTo>
                    <a:pt x="1654176" y="661514"/>
                  </a:lnTo>
                  <a:lnTo>
                    <a:pt x="1654176" y="670705"/>
                  </a:lnTo>
                  <a:lnTo>
                    <a:pt x="1653859" y="677043"/>
                  </a:lnTo>
                  <a:lnTo>
                    <a:pt x="1652906" y="682747"/>
                  </a:lnTo>
                  <a:lnTo>
                    <a:pt x="1588136" y="747713"/>
                  </a:lnTo>
                  <a:lnTo>
                    <a:pt x="1585596" y="733769"/>
                  </a:lnTo>
                  <a:lnTo>
                    <a:pt x="1582421" y="719508"/>
                  </a:lnTo>
                  <a:lnTo>
                    <a:pt x="1578293" y="704297"/>
                  </a:lnTo>
                  <a:lnTo>
                    <a:pt x="1572896" y="689085"/>
                  </a:lnTo>
                  <a:lnTo>
                    <a:pt x="1566546" y="672923"/>
                  </a:lnTo>
                  <a:lnTo>
                    <a:pt x="1559561" y="656761"/>
                  </a:lnTo>
                  <a:lnTo>
                    <a:pt x="1550671" y="639964"/>
                  </a:lnTo>
                  <a:lnTo>
                    <a:pt x="1541463" y="622534"/>
                  </a:lnTo>
                  <a:lnTo>
                    <a:pt x="1531303" y="605105"/>
                  </a:lnTo>
                  <a:lnTo>
                    <a:pt x="1519556" y="587358"/>
                  </a:lnTo>
                  <a:lnTo>
                    <a:pt x="1507173" y="569294"/>
                  </a:lnTo>
                  <a:lnTo>
                    <a:pt x="1493521" y="551230"/>
                  </a:lnTo>
                  <a:lnTo>
                    <a:pt x="1479233" y="533166"/>
                  </a:lnTo>
                  <a:lnTo>
                    <a:pt x="1463676" y="514786"/>
                  </a:lnTo>
                  <a:lnTo>
                    <a:pt x="1446848" y="497039"/>
                  </a:lnTo>
                  <a:lnTo>
                    <a:pt x="1429386" y="478975"/>
                  </a:lnTo>
                  <a:lnTo>
                    <a:pt x="1415098" y="465031"/>
                  </a:lnTo>
                  <a:lnTo>
                    <a:pt x="1400811" y="451721"/>
                  </a:lnTo>
                  <a:lnTo>
                    <a:pt x="1386841" y="439362"/>
                  </a:lnTo>
                  <a:lnTo>
                    <a:pt x="1372871" y="427636"/>
                  </a:lnTo>
                  <a:lnTo>
                    <a:pt x="1359536" y="416544"/>
                  </a:lnTo>
                  <a:lnTo>
                    <a:pt x="1345883" y="406086"/>
                  </a:lnTo>
                  <a:lnTo>
                    <a:pt x="1332548" y="396262"/>
                  </a:lnTo>
                  <a:lnTo>
                    <a:pt x="1319848" y="387389"/>
                  </a:lnTo>
                  <a:lnTo>
                    <a:pt x="1307148" y="378832"/>
                  </a:lnTo>
                  <a:lnTo>
                    <a:pt x="1295083" y="370909"/>
                  </a:lnTo>
                  <a:lnTo>
                    <a:pt x="1283018" y="363620"/>
                  </a:lnTo>
                  <a:lnTo>
                    <a:pt x="1271271" y="356648"/>
                  </a:lnTo>
                  <a:lnTo>
                    <a:pt x="1260158" y="350627"/>
                  </a:lnTo>
                  <a:lnTo>
                    <a:pt x="1249681" y="344606"/>
                  </a:lnTo>
                  <a:lnTo>
                    <a:pt x="1239203" y="339219"/>
                  </a:lnTo>
                  <a:lnTo>
                    <a:pt x="1229361" y="334782"/>
                  </a:lnTo>
                  <a:lnTo>
                    <a:pt x="1210628" y="326542"/>
                  </a:lnTo>
                  <a:lnTo>
                    <a:pt x="1193801" y="319887"/>
                  </a:lnTo>
                  <a:lnTo>
                    <a:pt x="1179513" y="314500"/>
                  </a:lnTo>
                  <a:lnTo>
                    <a:pt x="1167766" y="310697"/>
                  </a:lnTo>
                  <a:lnTo>
                    <a:pt x="1157923" y="307845"/>
                  </a:lnTo>
                  <a:lnTo>
                    <a:pt x="1150621" y="306260"/>
                  </a:lnTo>
                  <a:lnTo>
                    <a:pt x="1144588" y="304992"/>
                  </a:lnTo>
                  <a:lnTo>
                    <a:pt x="1213168" y="238125"/>
                  </a:lnTo>
                  <a:close/>
                  <a:moveTo>
                    <a:pt x="1555569" y="0"/>
                  </a:moveTo>
                  <a:lnTo>
                    <a:pt x="1566687" y="0"/>
                  </a:lnTo>
                  <a:lnTo>
                    <a:pt x="1578441" y="0"/>
                  </a:lnTo>
                  <a:lnTo>
                    <a:pt x="1589876" y="1272"/>
                  </a:lnTo>
                  <a:lnTo>
                    <a:pt x="1601948" y="2862"/>
                  </a:lnTo>
                  <a:lnTo>
                    <a:pt x="1614337" y="5088"/>
                  </a:lnTo>
                  <a:lnTo>
                    <a:pt x="1627043" y="7950"/>
                  </a:lnTo>
                  <a:lnTo>
                    <a:pt x="1640385" y="11766"/>
                  </a:lnTo>
                  <a:lnTo>
                    <a:pt x="1653409" y="16218"/>
                  </a:lnTo>
                  <a:lnTo>
                    <a:pt x="1667386" y="21624"/>
                  </a:lnTo>
                  <a:lnTo>
                    <a:pt x="1681363" y="27984"/>
                  </a:lnTo>
                  <a:lnTo>
                    <a:pt x="1695976" y="35298"/>
                  </a:lnTo>
                  <a:lnTo>
                    <a:pt x="1710588" y="42930"/>
                  </a:lnTo>
                  <a:lnTo>
                    <a:pt x="1725836" y="52152"/>
                  </a:lnTo>
                  <a:lnTo>
                    <a:pt x="1741084" y="62010"/>
                  </a:lnTo>
                  <a:lnTo>
                    <a:pt x="1756649" y="72822"/>
                  </a:lnTo>
                  <a:lnTo>
                    <a:pt x="1772850" y="84588"/>
                  </a:lnTo>
                  <a:lnTo>
                    <a:pt x="1789051" y="97626"/>
                  </a:lnTo>
                  <a:lnTo>
                    <a:pt x="1804617" y="111300"/>
                  </a:lnTo>
                  <a:lnTo>
                    <a:pt x="1819547" y="124656"/>
                  </a:lnTo>
                  <a:lnTo>
                    <a:pt x="1832571" y="138330"/>
                  </a:lnTo>
                  <a:lnTo>
                    <a:pt x="1844642" y="151686"/>
                  </a:lnTo>
                  <a:lnTo>
                    <a:pt x="1856078" y="165042"/>
                  </a:lnTo>
                  <a:lnTo>
                    <a:pt x="1865608" y="178398"/>
                  </a:lnTo>
                  <a:lnTo>
                    <a:pt x="1874502" y="191755"/>
                  </a:lnTo>
                  <a:lnTo>
                    <a:pt x="1881809" y="204475"/>
                  </a:lnTo>
                  <a:lnTo>
                    <a:pt x="1888797" y="217831"/>
                  </a:lnTo>
                  <a:lnTo>
                    <a:pt x="1894197" y="230869"/>
                  </a:lnTo>
                  <a:lnTo>
                    <a:pt x="1898962" y="243907"/>
                  </a:lnTo>
                  <a:lnTo>
                    <a:pt x="1902457" y="256309"/>
                  </a:lnTo>
                  <a:lnTo>
                    <a:pt x="1905633" y="268711"/>
                  </a:lnTo>
                  <a:lnTo>
                    <a:pt x="1907857" y="281113"/>
                  </a:lnTo>
                  <a:lnTo>
                    <a:pt x="1908810" y="293197"/>
                  </a:lnTo>
                  <a:lnTo>
                    <a:pt x="1909763" y="305281"/>
                  </a:lnTo>
                  <a:lnTo>
                    <a:pt x="1909763" y="316729"/>
                  </a:lnTo>
                  <a:lnTo>
                    <a:pt x="1908492" y="328177"/>
                  </a:lnTo>
                  <a:lnTo>
                    <a:pt x="1907539" y="339307"/>
                  </a:lnTo>
                  <a:lnTo>
                    <a:pt x="1905316" y="350437"/>
                  </a:lnTo>
                  <a:lnTo>
                    <a:pt x="1902457" y="360931"/>
                  </a:lnTo>
                  <a:lnTo>
                    <a:pt x="1899598" y="371425"/>
                  </a:lnTo>
                  <a:lnTo>
                    <a:pt x="1895786" y="381601"/>
                  </a:lnTo>
                  <a:lnTo>
                    <a:pt x="1891656" y="391459"/>
                  </a:lnTo>
                  <a:lnTo>
                    <a:pt x="1887527" y="400681"/>
                  </a:lnTo>
                  <a:lnTo>
                    <a:pt x="1882762" y="409903"/>
                  </a:lnTo>
                  <a:lnTo>
                    <a:pt x="1877361" y="418490"/>
                  </a:lnTo>
                  <a:lnTo>
                    <a:pt x="1871643" y="426758"/>
                  </a:lnTo>
                  <a:lnTo>
                    <a:pt x="1865925" y="434708"/>
                  </a:lnTo>
                  <a:lnTo>
                    <a:pt x="1860208" y="442340"/>
                  </a:lnTo>
                  <a:lnTo>
                    <a:pt x="1854172" y="449336"/>
                  </a:lnTo>
                  <a:lnTo>
                    <a:pt x="1847501" y="456014"/>
                  </a:lnTo>
                  <a:lnTo>
                    <a:pt x="1841783" y="463328"/>
                  </a:lnTo>
                  <a:lnTo>
                    <a:pt x="1830983" y="476048"/>
                  </a:lnTo>
                  <a:lnTo>
                    <a:pt x="1801122" y="514208"/>
                  </a:lnTo>
                  <a:lnTo>
                    <a:pt x="1764909" y="560636"/>
                  </a:lnTo>
                  <a:lnTo>
                    <a:pt x="1730283" y="604838"/>
                  </a:lnTo>
                  <a:lnTo>
                    <a:pt x="1729648" y="593708"/>
                  </a:lnTo>
                  <a:lnTo>
                    <a:pt x="1728377" y="581306"/>
                  </a:lnTo>
                  <a:lnTo>
                    <a:pt x="1726471" y="567632"/>
                  </a:lnTo>
                  <a:lnTo>
                    <a:pt x="1723930" y="553322"/>
                  </a:lnTo>
                  <a:lnTo>
                    <a:pt x="1720118" y="537740"/>
                  </a:lnTo>
                  <a:lnTo>
                    <a:pt x="1715353" y="521840"/>
                  </a:lnTo>
                  <a:lnTo>
                    <a:pt x="1712494" y="513254"/>
                  </a:lnTo>
                  <a:lnTo>
                    <a:pt x="1709318" y="504668"/>
                  </a:lnTo>
                  <a:lnTo>
                    <a:pt x="1705823" y="496082"/>
                  </a:lnTo>
                  <a:lnTo>
                    <a:pt x="1702011" y="487178"/>
                  </a:lnTo>
                  <a:lnTo>
                    <a:pt x="1697882" y="477638"/>
                  </a:lnTo>
                  <a:lnTo>
                    <a:pt x="1693117" y="468098"/>
                  </a:lnTo>
                  <a:lnTo>
                    <a:pt x="1688034" y="458876"/>
                  </a:lnTo>
                  <a:lnTo>
                    <a:pt x="1682952" y="449018"/>
                  </a:lnTo>
                  <a:lnTo>
                    <a:pt x="1677234" y="439160"/>
                  </a:lnTo>
                  <a:lnTo>
                    <a:pt x="1670881" y="428984"/>
                  </a:lnTo>
                  <a:lnTo>
                    <a:pt x="1664527" y="418808"/>
                  </a:lnTo>
                  <a:lnTo>
                    <a:pt x="1657221" y="408631"/>
                  </a:lnTo>
                  <a:lnTo>
                    <a:pt x="1649915" y="398137"/>
                  </a:lnTo>
                  <a:lnTo>
                    <a:pt x="1641973" y="387643"/>
                  </a:lnTo>
                  <a:lnTo>
                    <a:pt x="1633079" y="376831"/>
                  </a:lnTo>
                  <a:lnTo>
                    <a:pt x="1624184" y="365701"/>
                  </a:lnTo>
                  <a:lnTo>
                    <a:pt x="1614337" y="354889"/>
                  </a:lnTo>
                  <a:lnTo>
                    <a:pt x="1604489" y="343441"/>
                  </a:lnTo>
                  <a:lnTo>
                    <a:pt x="1593688" y="332311"/>
                  </a:lnTo>
                  <a:lnTo>
                    <a:pt x="1582570" y="320863"/>
                  </a:lnTo>
                  <a:lnTo>
                    <a:pt x="1571134" y="310051"/>
                  </a:lnTo>
                  <a:lnTo>
                    <a:pt x="1559381" y="299239"/>
                  </a:lnTo>
                  <a:lnTo>
                    <a:pt x="1548263" y="289381"/>
                  </a:lnTo>
                  <a:lnTo>
                    <a:pt x="1536827" y="279523"/>
                  </a:lnTo>
                  <a:lnTo>
                    <a:pt x="1525709" y="270619"/>
                  </a:lnTo>
                  <a:lnTo>
                    <a:pt x="1514590" y="262351"/>
                  </a:lnTo>
                  <a:lnTo>
                    <a:pt x="1503472" y="254083"/>
                  </a:lnTo>
                  <a:lnTo>
                    <a:pt x="1492672" y="246451"/>
                  </a:lnTo>
                  <a:lnTo>
                    <a:pt x="1481871" y="239137"/>
                  </a:lnTo>
                  <a:lnTo>
                    <a:pt x="1471388" y="232777"/>
                  </a:lnTo>
                  <a:lnTo>
                    <a:pt x="1460905" y="226417"/>
                  </a:lnTo>
                  <a:lnTo>
                    <a:pt x="1450740" y="220693"/>
                  </a:lnTo>
                  <a:lnTo>
                    <a:pt x="1440575" y="215287"/>
                  </a:lnTo>
                  <a:lnTo>
                    <a:pt x="1430410" y="210199"/>
                  </a:lnTo>
                  <a:lnTo>
                    <a:pt x="1420562" y="205747"/>
                  </a:lnTo>
                  <a:lnTo>
                    <a:pt x="1411350" y="201613"/>
                  </a:lnTo>
                  <a:lnTo>
                    <a:pt x="1401820" y="197479"/>
                  </a:lnTo>
                  <a:lnTo>
                    <a:pt x="1392925" y="193981"/>
                  </a:lnTo>
                  <a:lnTo>
                    <a:pt x="1375136" y="187620"/>
                  </a:lnTo>
                  <a:lnTo>
                    <a:pt x="1358300" y="182850"/>
                  </a:lnTo>
                  <a:lnTo>
                    <a:pt x="1342417" y="178716"/>
                  </a:lnTo>
                  <a:lnTo>
                    <a:pt x="1327805" y="175536"/>
                  </a:lnTo>
                  <a:lnTo>
                    <a:pt x="1314145" y="173310"/>
                  </a:lnTo>
                  <a:lnTo>
                    <a:pt x="1301756" y="171720"/>
                  </a:lnTo>
                  <a:lnTo>
                    <a:pt x="1290638" y="171084"/>
                  </a:lnTo>
                  <a:lnTo>
                    <a:pt x="1330346" y="138966"/>
                  </a:lnTo>
                  <a:lnTo>
                    <a:pt x="1370689" y="105894"/>
                  </a:lnTo>
                  <a:lnTo>
                    <a:pt x="1405950" y="76638"/>
                  </a:lnTo>
                  <a:lnTo>
                    <a:pt x="1419609" y="64554"/>
                  </a:lnTo>
                  <a:lnTo>
                    <a:pt x="1429774" y="55650"/>
                  </a:lnTo>
                  <a:lnTo>
                    <a:pt x="1435810" y="49926"/>
                  </a:lnTo>
                  <a:lnTo>
                    <a:pt x="1442163" y="44520"/>
                  </a:lnTo>
                  <a:lnTo>
                    <a:pt x="1448834" y="39432"/>
                  </a:lnTo>
                  <a:lnTo>
                    <a:pt x="1455505" y="34026"/>
                  </a:lnTo>
                  <a:lnTo>
                    <a:pt x="1463129" y="29256"/>
                  </a:lnTo>
                  <a:lnTo>
                    <a:pt x="1470753" y="24486"/>
                  </a:lnTo>
                  <a:lnTo>
                    <a:pt x="1479012" y="20352"/>
                  </a:lnTo>
                  <a:lnTo>
                    <a:pt x="1487271" y="16218"/>
                  </a:lnTo>
                  <a:lnTo>
                    <a:pt x="1495848" y="13038"/>
                  </a:lnTo>
                  <a:lnTo>
                    <a:pt x="1505378" y="9540"/>
                  </a:lnTo>
                  <a:lnTo>
                    <a:pt x="1514590" y="6996"/>
                  </a:lnTo>
                  <a:lnTo>
                    <a:pt x="1524438" y="4770"/>
                  </a:lnTo>
                  <a:lnTo>
                    <a:pt x="1534285" y="2544"/>
                  </a:lnTo>
                  <a:lnTo>
                    <a:pt x="1544768" y="1272"/>
                  </a:lnTo>
                  <a:lnTo>
                    <a:pt x="15555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base">
                <a:defRPr/>
              </a:pPr>
              <a:endParaRPr lang="zh-CN" altLang="en-US" sz="1800" strike="noStrike" kern="0" noProof="1">
                <a:solidFill>
                  <a:srgbClr val="FFFFFF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3160800" y="2116800"/>
            <a:ext cx="5464800" cy="3913200"/>
          </a:xfrm>
        </p:spPr>
        <p:txBody>
          <a:bodyPr lIns="612000" tIns="216000" rIns="324000" bIns="1584000">
            <a:normAutofit/>
          </a:bodyPr>
          <a:lstStyle>
            <a:lvl1pPr marL="285750" indent="-28575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2400"/>
            </a:lvl1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5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11"/>
          <p:cNvGrpSpPr/>
          <p:nvPr userDrawn="1"/>
        </p:nvGrpSpPr>
        <p:grpSpPr>
          <a:xfrm>
            <a:off x="3916363" y="2925763"/>
            <a:ext cx="5416550" cy="974725"/>
            <a:chOff x="3916802" y="2925922"/>
            <a:chExt cx="5415881" cy="974570"/>
          </a:xfrm>
        </p:grpSpPr>
        <p:sp>
          <p:nvSpPr>
            <p:cNvPr id="10" name="MH_Title"/>
            <p:cNvSpPr/>
            <p:nvPr userDrawn="1">
              <p:custDataLst>
                <p:tags r:id="rId3"/>
              </p:custDataLst>
            </p:nvPr>
          </p:nvSpPr>
          <p:spPr>
            <a:xfrm>
              <a:off x="4039899" y="2925922"/>
              <a:ext cx="5292784" cy="9745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pPr fontAlgn="base"/>
              <a:endParaRPr lang="zh-CN" altLang="en-US" sz="3200" strike="noStrike" noProof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1" name="MH_Others_2"/>
            <p:cNvSpPr/>
            <p:nvPr userDrawn="1">
              <p:custDataLst>
                <p:tags r:id="rId4"/>
              </p:custDataLst>
            </p:nvPr>
          </p:nvSpPr>
          <p:spPr>
            <a:xfrm>
              <a:off x="3916802" y="2925923"/>
              <a:ext cx="123095" cy="97456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 fontAlgn="base"/>
              <a:endParaRPr lang="zh-CN" altLang="en-US" sz="2400" strike="noStrike" noProof="1">
                <a:solidFill>
                  <a:srgbClr val="1C97C2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39200" y="2926800"/>
            <a:ext cx="5292000" cy="975600"/>
          </a:xfrm>
        </p:spPr>
        <p:txBody>
          <a:bodyPr lIns="180000" tIns="0" rIns="0" bIns="0" anchor="ctr" anchorCtr="0">
            <a:normAutofit/>
          </a:bodyPr>
          <a:lstStyle>
            <a:lvl1pPr>
              <a:defRPr sz="3200" b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5" name="组合 7"/>
          <p:cNvGrpSpPr/>
          <p:nvPr userDrawn="1"/>
        </p:nvGrpSpPr>
        <p:grpSpPr>
          <a:xfrm>
            <a:off x="1216025" y="2149475"/>
            <a:ext cx="4414838" cy="3201988"/>
            <a:chOff x="3160714" y="1830388"/>
            <a:chExt cx="5861049" cy="4249738"/>
          </a:xfrm>
        </p:grpSpPr>
        <p:sp>
          <p:nvSpPr>
            <p:cNvPr id="22536" name="MH_Other_1"/>
            <p:cNvSpPr/>
            <p:nvPr>
              <p:custDataLst>
                <p:tags r:id="rId2"/>
              </p:custDataLst>
            </p:nvPr>
          </p:nvSpPr>
          <p:spPr>
            <a:xfrm>
              <a:off x="3397251" y="1830388"/>
              <a:ext cx="3889375" cy="3192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84560"/>
                </a:cxn>
                <a:cxn ang="0">
                  <a:pos x="3889375" y="3192462"/>
                </a:cxn>
                <a:cxn ang="0">
                  <a:pos x="3889375" y="3192462"/>
                </a:cxn>
              </a:cxnLst>
              <a:pathLst>
                <a:path w="3718560" h="3518262">
                  <a:moveTo>
                    <a:pt x="0" y="0"/>
                  </a:moveTo>
                  <a:lnTo>
                    <a:pt x="0" y="3509554"/>
                  </a:lnTo>
                  <a:lnTo>
                    <a:pt x="3718560" y="3518262"/>
                  </a:lnTo>
                  <a:lnTo>
                    <a:pt x="3718560" y="3518262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37" name="MH_Desc_1"/>
            <p:cNvSpPr/>
            <p:nvPr>
              <p:custDataLst>
                <p:tags r:id="rId3"/>
              </p:custDataLst>
            </p:nvPr>
          </p:nvSpPr>
          <p:spPr>
            <a:xfrm>
              <a:off x="3160714" y="2117725"/>
              <a:ext cx="5464175" cy="3911600"/>
            </a:xfrm>
            <a:custGeom>
              <a:avLst/>
              <a:gdLst/>
              <a:ahLst/>
              <a:cxnLst>
                <a:cxn ang="0">
                  <a:pos x="5464175" y="1715898"/>
                </a:cxn>
                <a:cxn ang="0">
                  <a:pos x="5464175" y="0"/>
                </a:cxn>
                <a:cxn ang="0">
                  <a:pos x="0" y="0"/>
                </a:cxn>
                <a:cxn ang="0">
                  <a:pos x="0" y="3179699"/>
                </a:cxn>
                <a:cxn ang="0">
                  <a:pos x="2790217" y="3179699"/>
                </a:cxn>
                <a:cxn ang="0">
                  <a:pos x="3595088" y="3911600"/>
                </a:cxn>
                <a:cxn ang="0">
                  <a:pos x="3612973" y="3911600"/>
                </a:cxn>
              </a:cxnLst>
              <a:pathLst>
                <a:path w="5320937" h="4188823">
                  <a:moveTo>
                    <a:pt x="5320937" y="1837508"/>
                  </a:moveTo>
                  <a:lnTo>
                    <a:pt x="5320937" y="0"/>
                  </a:lnTo>
                  <a:lnTo>
                    <a:pt x="0" y="0"/>
                  </a:lnTo>
                  <a:lnTo>
                    <a:pt x="0" y="3405051"/>
                  </a:lnTo>
                  <a:lnTo>
                    <a:pt x="2717075" y="3405051"/>
                  </a:lnTo>
                  <a:lnTo>
                    <a:pt x="3500847" y="4188823"/>
                  </a:lnTo>
                  <a:lnTo>
                    <a:pt x="3518263" y="4188823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" name="MH_Other_2"/>
            <p:cNvSpPr/>
            <p:nvPr>
              <p:custDataLst>
                <p:tags r:id="rId4"/>
              </p:custDataLst>
            </p:nvPr>
          </p:nvSpPr>
          <p:spPr bwMode="auto">
            <a:xfrm>
              <a:off x="6740525" y="3722689"/>
              <a:ext cx="2281238" cy="2357437"/>
            </a:xfrm>
            <a:custGeom>
              <a:avLst/>
              <a:gdLst>
                <a:gd name="T0" fmla="*/ 311438 w 1909763"/>
                <a:gd name="T1" fmla="*/ 1234671 h 1912938"/>
                <a:gd name="T2" fmla="*/ 423998 w 1909763"/>
                <a:gd name="T3" fmla="*/ 1256142 h 1912938"/>
                <a:gd name="T4" fmla="*/ 469528 w 1909763"/>
                <a:gd name="T5" fmla="*/ 1335710 h 1912938"/>
                <a:gd name="T6" fmla="*/ 530235 w 1909763"/>
                <a:gd name="T7" fmla="*/ 1396649 h 1912938"/>
                <a:gd name="T8" fmla="*/ 631728 w 1909763"/>
                <a:gd name="T9" fmla="*/ 1456326 h 1912938"/>
                <a:gd name="T10" fmla="*/ 647854 w 1909763"/>
                <a:gd name="T11" fmla="*/ 1533683 h 1912938"/>
                <a:gd name="T12" fmla="*/ 0 w 1909763"/>
                <a:gd name="T13" fmla="*/ 1905000 h 1912938"/>
                <a:gd name="T14" fmla="*/ 990076 w 1909763"/>
                <a:gd name="T15" fmla="*/ 547002 h 1912938"/>
                <a:gd name="T16" fmla="*/ 1084268 w 1909763"/>
                <a:gd name="T17" fmla="*/ 595709 h 1912938"/>
                <a:gd name="T18" fmla="*/ 1176565 w 1909763"/>
                <a:gd name="T19" fmla="*/ 667504 h 1912938"/>
                <a:gd name="T20" fmla="*/ 1294781 w 1909763"/>
                <a:gd name="T21" fmla="*/ 800657 h 1912938"/>
                <a:gd name="T22" fmla="*/ 1351992 w 1909763"/>
                <a:gd name="T23" fmla="*/ 906610 h 1912938"/>
                <a:gd name="T24" fmla="*/ 1367480 w 1909763"/>
                <a:gd name="T25" fmla="*/ 971447 h 1912938"/>
                <a:gd name="T26" fmla="*/ 741633 w 1909763"/>
                <a:gd name="T27" fmla="*/ 1521772 h 1912938"/>
                <a:gd name="T28" fmla="*/ 719507 w 1909763"/>
                <a:gd name="T29" fmla="*/ 1441437 h 1912938"/>
                <a:gd name="T30" fmla="*/ 689163 w 1909763"/>
                <a:gd name="T31" fmla="*/ 1362684 h 1912938"/>
                <a:gd name="T32" fmla="*/ 605717 w 1909763"/>
                <a:gd name="T33" fmla="*/ 1309233 h 1912938"/>
                <a:gd name="T34" fmla="*/ 554511 w 1909763"/>
                <a:gd name="T35" fmla="*/ 1257047 h 1912938"/>
                <a:gd name="T36" fmla="*/ 495403 w 1909763"/>
                <a:gd name="T37" fmla="*/ 1173233 h 1912938"/>
                <a:gd name="T38" fmla="*/ 414485 w 1909763"/>
                <a:gd name="T39" fmla="*/ 1167223 h 1912938"/>
                <a:gd name="T40" fmla="*/ 334200 w 1909763"/>
                <a:gd name="T41" fmla="*/ 1137810 h 1912938"/>
                <a:gd name="T42" fmla="*/ 1102115 w 1909763"/>
                <a:gd name="T43" fmla="*/ 389221 h 1912938"/>
                <a:gd name="T44" fmla="*/ 1182317 w 1909763"/>
                <a:gd name="T45" fmla="*/ 412935 h 1912938"/>
                <a:gd name="T46" fmla="*/ 1278052 w 1909763"/>
                <a:gd name="T47" fmla="*/ 467951 h 1912938"/>
                <a:gd name="T48" fmla="*/ 1390271 w 1909763"/>
                <a:gd name="T49" fmla="*/ 569762 h 1912938"/>
                <a:gd name="T50" fmla="*/ 1465401 w 1909763"/>
                <a:gd name="T51" fmla="*/ 674102 h 1912938"/>
                <a:gd name="T52" fmla="*/ 1496150 w 1909763"/>
                <a:gd name="T53" fmla="*/ 753148 h 1912938"/>
                <a:gd name="T54" fmla="*/ 1438773 w 1909763"/>
                <a:gd name="T55" fmla="*/ 874245 h 1912938"/>
                <a:gd name="T56" fmla="*/ 1394075 w 1909763"/>
                <a:gd name="T57" fmla="*/ 754728 h 1912938"/>
                <a:gd name="T58" fmla="*/ 1286611 w 1909763"/>
                <a:gd name="T59" fmla="*/ 617822 h 1912938"/>
                <a:gd name="T60" fmla="*/ 1182317 w 1909763"/>
                <a:gd name="T61" fmla="*/ 530239 h 1912938"/>
                <a:gd name="T62" fmla="*/ 1095458 w 1909763"/>
                <a:gd name="T63" fmla="*/ 479966 h 1912938"/>
                <a:gd name="T64" fmla="*/ 1079925 w 1909763"/>
                <a:gd name="T65" fmla="*/ 387324 h 1912938"/>
                <a:gd name="T66" fmla="*/ 1274840 w 1909763"/>
                <a:gd name="T67" fmla="*/ 248813 h 1912938"/>
                <a:gd name="T68" fmla="*/ 1361157 w 1909763"/>
                <a:gd name="T69" fmla="*/ 287000 h 1912938"/>
                <a:gd name="T70" fmla="*/ 1471820 w 1909763"/>
                <a:gd name="T71" fmla="*/ 367792 h 1912938"/>
                <a:gd name="T72" fmla="*/ 1577108 w 1909763"/>
                <a:gd name="T73" fmla="*/ 484246 h 1912938"/>
                <a:gd name="T74" fmla="*/ 1629910 w 1909763"/>
                <a:gd name="T75" fmla="*/ 580818 h 1912938"/>
                <a:gd name="T76" fmla="*/ 1646668 w 1909763"/>
                <a:gd name="T77" fmla="*/ 647723 h 1912938"/>
                <a:gd name="T78" fmla="*/ 1571733 w 1909763"/>
                <a:gd name="T79" fmla="*/ 701374 h 1912938"/>
                <a:gd name="T80" fmla="*/ 1500908 w 1909763"/>
                <a:gd name="T81" fmla="*/ 566932 h 1912938"/>
                <a:gd name="T82" fmla="*/ 1381077 w 1909763"/>
                <a:gd name="T83" fmla="*/ 437539 h 1912938"/>
                <a:gd name="T84" fmla="*/ 1277685 w 1909763"/>
                <a:gd name="T85" fmla="*/ 362111 h 1912938"/>
                <a:gd name="T86" fmla="*/ 1174610 w 1909763"/>
                <a:gd name="T87" fmla="*/ 313195 h 1912938"/>
                <a:gd name="T88" fmla="*/ 1571880 w 1909763"/>
                <a:gd name="T89" fmla="*/ 0 h 1912938"/>
                <a:gd name="T90" fmla="*/ 1674374 w 1909763"/>
                <a:gd name="T91" fmla="*/ 27868 h 1912938"/>
                <a:gd name="T92" fmla="*/ 1797116 w 1909763"/>
                <a:gd name="T93" fmla="*/ 110838 h 1912938"/>
                <a:gd name="T94" fmla="*/ 1880946 w 1909763"/>
                <a:gd name="T95" fmla="*/ 216927 h 1912938"/>
                <a:gd name="T96" fmla="*/ 1901825 w 1909763"/>
                <a:gd name="T97" fmla="*/ 315415 h 1912938"/>
                <a:gd name="T98" fmla="*/ 1879681 w 1909763"/>
                <a:gd name="T99" fmla="*/ 399018 h 1912938"/>
                <a:gd name="T100" fmla="*/ 1834128 w 1909763"/>
                <a:gd name="T101" fmla="*/ 461405 h 1912938"/>
                <a:gd name="T102" fmla="*/ 1716764 w 1909763"/>
                <a:gd name="T103" fmla="*/ 551026 h 1912938"/>
                <a:gd name="T104" fmla="*/ 1686079 w 1909763"/>
                <a:gd name="T105" fmla="*/ 466156 h 1912938"/>
                <a:gd name="T106" fmla="*/ 1635148 w 1909763"/>
                <a:gd name="T107" fmla="*/ 386034 h 1912938"/>
                <a:gd name="T108" fmla="*/ 1552899 w 1909763"/>
                <a:gd name="T109" fmla="*/ 297997 h 1912938"/>
                <a:gd name="T110" fmla="*/ 1465272 w 1909763"/>
                <a:gd name="T111" fmla="*/ 231811 h 1912938"/>
                <a:gd name="T112" fmla="*/ 1387135 w 1909763"/>
                <a:gd name="T113" fmla="*/ 193176 h 1912938"/>
                <a:gd name="T114" fmla="*/ 1324816 w 1909763"/>
                <a:gd name="T115" fmla="*/ 138389 h 1912938"/>
                <a:gd name="T116" fmla="*/ 1449455 w 1909763"/>
                <a:gd name="T117" fmla="*/ 33885 h 1912938"/>
                <a:gd name="T118" fmla="*/ 1518102 w 1909763"/>
                <a:gd name="T119" fmla="*/ 4750 h 19129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909763" h="1912938">
                  <a:moveTo>
                    <a:pt x="275590" y="1223963"/>
                  </a:moveTo>
                  <a:lnTo>
                    <a:pt x="276860" y="1225231"/>
                  </a:lnTo>
                  <a:lnTo>
                    <a:pt x="281623" y="1228085"/>
                  </a:lnTo>
                  <a:lnTo>
                    <a:pt x="285433" y="1229987"/>
                  </a:lnTo>
                  <a:lnTo>
                    <a:pt x="290513" y="1232207"/>
                  </a:lnTo>
                  <a:lnTo>
                    <a:pt x="296545" y="1235060"/>
                  </a:lnTo>
                  <a:lnTo>
                    <a:pt x="304165" y="1237280"/>
                  </a:lnTo>
                  <a:lnTo>
                    <a:pt x="312738" y="1239816"/>
                  </a:lnTo>
                  <a:lnTo>
                    <a:pt x="323215" y="1242036"/>
                  </a:lnTo>
                  <a:lnTo>
                    <a:pt x="335280" y="1244255"/>
                  </a:lnTo>
                  <a:lnTo>
                    <a:pt x="348933" y="1246157"/>
                  </a:lnTo>
                  <a:lnTo>
                    <a:pt x="364173" y="1248060"/>
                  </a:lnTo>
                  <a:lnTo>
                    <a:pt x="381318" y="1249328"/>
                  </a:lnTo>
                  <a:lnTo>
                    <a:pt x="400368" y="1249962"/>
                  </a:lnTo>
                  <a:lnTo>
                    <a:pt x="421958" y="1250279"/>
                  </a:lnTo>
                  <a:lnTo>
                    <a:pt x="425768" y="1261376"/>
                  </a:lnTo>
                  <a:lnTo>
                    <a:pt x="430213" y="1272474"/>
                  </a:lnTo>
                  <a:lnTo>
                    <a:pt x="434658" y="1282937"/>
                  </a:lnTo>
                  <a:lnTo>
                    <a:pt x="440055" y="1293083"/>
                  </a:lnTo>
                  <a:lnTo>
                    <a:pt x="445453" y="1303229"/>
                  </a:lnTo>
                  <a:lnTo>
                    <a:pt x="451485" y="1313375"/>
                  </a:lnTo>
                  <a:lnTo>
                    <a:pt x="457835" y="1322886"/>
                  </a:lnTo>
                  <a:lnTo>
                    <a:pt x="464185" y="1332081"/>
                  </a:lnTo>
                  <a:lnTo>
                    <a:pt x="471488" y="1341276"/>
                  </a:lnTo>
                  <a:lnTo>
                    <a:pt x="478473" y="1349837"/>
                  </a:lnTo>
                  <a:lnTo>
                    <a:pt x="485775" y="1358080"/>
                  </a:lnTo>
                  <a:lnTo>
                    <a:pt x="493395" y="1366324"/>
                  </a:lnTo>
                  <a:lnTo>
                    <a:pt x="500698" y="1374250"/>
                  </a:lnTo>
                  <a:lnTo>
                    <a:pt x="508635" y="1381860"/>
                  </a:lnTo>
                  <a:lnTo>
                    <a:pt x="516573" y="1388835"/>
                  </a:lnTo>
                  <a:lnTo>
                    <a:pt x="524510" y="1395493"/>
                  </a:lnTo>
                  <a:lnTo>
                    <a:pt x="532448" y="1402469"/>
                  </a:lnTo>
                  <a:lnTo>
                    <a:pt x="540385" y="1408810"/>
                  </a:lnTo>
                  <a:lnTo>
                    <a:pt x="555943" y="1420541"/>
                  </a:lnTo>
                  <a:lnTo>
                    <a:pt x="571500" y="1430687"/>
                  </a:lnTo>
                  <a:lnTo>
                    <a:pt x="586105" y="1439565"/>
                  </a:lnTo>
                  <a:lnTo>
                    <a:pt x="600075" y="1447492"/>
                  </a:lnTo>
                  <a:lnTo>
                    <a:pt x="612775" y="1453833"/>
                  </a:lnTo>
                  <a:lnTo>
                    <a:pt x="624523" y="1458589"/>
                  </a:lnTo>
                  <a:lnTo>
                    <a:pt x="634365" y="1462394"/>
                  </a:lnTo>
                  <a:lnTo>
                    <a:pt x="634365" y="1467784"/>
                  </a:lnTo>
                  <a:lnTo>
                    <a:pt x="634683" y="1473808"/>
                  </a:lnTo>
                  <a:lnTo>
                    <a:pt x="635318" y="1479832"/>
                  </a:lnTo>
                  <a:lnTo>
                    <a:pt x="636270" y="1486173"/>
                  </a:lnTo>
                  <a:lnTo>
                    <a:pt x="638810" y="1499173"/>
                  </a:lnTo>
                  <a:lnTo>
                    <a:pt x="641668" y="1512489"/>
                  </a:lnTo>
                  <a:lnTo>
                    <a:pt x="645795" y="1526440"/>
                  </a:lnTo>
                  <a:lnTo>
                    <a:pt x="650558" y="1540074"/>
                  </a:lnTo>
                  <a:lnTo>
                    <a:pt x="655321" y="1553707"/>
                  </a:lnTo>
                  <a:lnTo>
                    <a:pt x="660083" y="1566707"/>
                  </a:lnTo>
                  <a:lnTo>
                    <a:pt x="665481" y="1579389"/>
                  </a:lnTo>
                  <a:lnTo>
                    <a:pt x="670243" y="1590803"/>
                  </a:lnTo>
                  <a:lnTo>
                    <a:pt x="679133" y="1610144"/>
                  </a:lnTo>
                  <a:lnTo>
                    <a:pt x="685165" y="1623144"/>
                  </a:lnTo>
                  <a:lnTo>
                    <a:pt x="687388" y="1627900"/>
                  </a:lnTo>
                  <a:lnTo>
                    <a:pt x="0" y="1912938"/>
                  </a:lnTo>
                  <a:lnTo>
                    <a:pt x="275590" y="1223963"/>
                  </a:lnTo>
                  <a:close/>
                  <a:moveTo>
                    <a:pt x="923427" y="530225"/>
                  </a:moveTo>
                  <a:lnTo>
                    <a:pt x="931362" y="531813"/>
                  </a:lnTo>
                  <a:lnTo>
                    <a:pt x="941201" y="533401"/>
                  </a:lnTo>
                  <a:lnTo>
                    <a:pt x="951993" y="536259"/>
                  </a:lnTo>
                  <a:lnTo>
                    <a:pt x="965007" y="539435"/>
                  </a:lnTo>
                  <a:lnTo>
                    <a:pt x="978972" y="544199"/>
                  </a:lnTo>
                  <a:lnTo>
                    <a:pt x="994208" y="549281"/>
                  </a:lnTo>
                  <a:lnTo>
                    <a:pt x="1010713" y="555950"/>
                  </a:lnTo>
                  <a:lnTo>
                    <a:pt x="1028805" y="564526"/>
                  </a:lnTo>
                  <a:lnTo>
                    <a:pt x="1038327" y="568972"/>
                  </a:lnTo>
                  <a:lnTo>
                    <a:pt x="1047849" y="574053"/>
                  </a:lnTo>
                  <a:lnTo>
                    <a:pt x="1057689" y="579453"/>
                  </a:lnTo>
                  <a:lnTo>
                    <a:pt x="1067845" y="585487"/>
                  </a:lnTo>
                  <a:lnTo>
                    <a:pt x="1078320" y="591521"/>
                  </a:lnTo>
                  <a:lnTo>
                    <a:pt x="1088794" y="598191"/>
                  </a:lnTo>
                  <a:lnTo>
                    <a:pt x="1099903" y="605495"/>
                  </a:lnTo>
                  <a:lnTo>
                    <a:pt x="1111012" y="613118"/>
                  </a:lnTo>
                  <a:lnTo>
                    <a:pt x="1122439" y="621058"/>
                  </a:lnTo>
                  <a:lnTo>
                    <a:pt x="1133548" y="630268"/>
                  </a:lnTo>
                  <a:lnTo>
                    <a:pt x="1145609" y="639161"/>
                  </a:lnTo>
                  <a:lnTo>
                    <a:pt x="1157353" y="649006"/>
                  </a:lnTo>
                  <a:lnTo>
                    <a:pt x="1169415" y="659487"/>
                  </a:lnTo>
                  <a:lnTo>
                    <a:pt x="1181476" y="670285"/>
                  </a:lnTo>
                  <a:lnTo>
                    <a:pt x="1193855" y="681719"/>
                  </a:lnTo>
                  <a:lnTo>
                    <a:pt x="1206234" y="693787"/>
                  </a:lnTo>
                  <a:lnTo>
                    <a:pt x="1224326" y="712208"/>
                  </a:lnTo>
                  <a:lnTo>
                    <a:pt x="1241148" y="730311"/>
                  </a:lnTo>
                  <a:lnTo>
                    <a:pt x="1257336" y="748731"/>
                  </a:lnTo>
                  <a:lnTo>
                    <a:pt x="1272888" y="767152"/>
                  </a:lnTo>
                  <a:lnTo>
                    <a:pt x="1287172" y="785573"/>
                  </a:lnTo>
                  <a:lnTo>
                    <a:pt x="1300185" y="803993"/>
                  </a:lnTo>
                  <a:lnTo>
                    <a:pt x="1312246" y="822096"/>
                  </a:lnTo>
                  <a:lnTo>
                    <a:pt x="1323356" y="840199"/>
                  </a:lnTo>
                  <a:lnTo>
                    <a:pt x="1333513" y="857984"/>
                  </a:lnTo>
                  <a:lnTo>
                    <a:pt x="1343035" y="875770"/>
                  </a:lnTo>
                  <a:lnTo>
                    <a:pt x="1346843" y="884345"/>
                  </a:lnTo>
                  <a:lnTo>
                    <a:pt x="1350970" y="892920"/>
                  </a:lnTo>
                  <a:lnTo>
                    <a:pt x="1354461" y="901813"/>
                  </a:lnTo>
                  <a:lnTo>
                    <a:pt x="1357635" y="910388"/>
                  </a:lnTo>
                  <a:lnTo>
                    <a:pt x="1360809" y="918963"/>
                  </a:lnTo>
                  <a:lnTo>
                    <a:pt x="1363349" y="927220"/>
                  </a:lnTo>
                  <a:lnTo>
                    <a:pt x="1365570" y="935478"/>
                  </a:lnTo>
                  <a:lnTo>
                    <a:pt x="1367792" y="943735"/>
                  </a:lnTo>
                  <a:lnTo>
                    <a:pt x="1369697" y="951675"/>
                  </a:lnTo>
                  <a:lnTo>
                    <a:pt x="1370966" y="959933"/>
                  </a:lnTo>
                  <a:lnTo>
                    <a:pt x="1372236" y="967873"/>
                  </a:lnTo>
                  <a:lnTo>
                    <a:pt x="1373188" y="975495"/>
                  </a:lnTo>
                  <a:lnTo>
                    <a:pt x="774247" y="1579563"/>
                  </a:lnTo>
                  <a:lnTo>
                    <a:pt x="771708" y="1576387"/>
                  </a:lnTo>
                  <a:lnTo>
                    <a:pt x="768851" y="1572258"/>
                  </a:lnTo>
                  <a:lnTo>
                    <a:pt x="765042" y="1566542"/>
                  </a:lnTo>
                  <a:lnTo>
                    <a:pt x="760281" y="1559237"/>
                  </a:lnTo>
                  <a:lnTo>
                    <a:pt x="755520" y="1550344"/>
                  </a:lnTo>
                  <a:lnTo>
                    <a:pt x="749807" y="1540181"/>
                  </a:lnTo>
                  <a:lnTo>
                    <a:pt x="744728" y="1528113"/>
                  </a:lnTo>
                  <a:lnTo>
                    <a:pt x="739333" y="1515091"/>
                  </a:lnTo>
                  <a:lnTo>
                    <a:pt x="734254" y="1500164"/>
                  </a:lnTo>
                  <a:lnTo>
                    <a:pt x="731715" y="1492224"/>
                  </a:lnTo>
                  <a:lnTo>
                    <a:pt x="729493" y="1483967"/>
                  </a:lnTo>
                  <a:lnTo>
                    <a:pt x="727271" y="1475392"/>
                  </a:lnTo>
                  <a:lnTo>
                    <a:pt x="725367" y="1466181"/>
                  </a:lnTo>
                  <a:lnTo>
                    <a:pt x="724097" y="1457289"/>
                  </a:lnTo>
                  <a:lnTo>
                    <a:pt x="722510" y="1447443"/>
                  </a:lnTo>
                  <a:lnTo>
                    <a:pt x="721241" y="1437280"/>
                  </a:lnTo>
                  <a:lnTo>
                    <a:pt x="720288" y="1427117"/>
                  </a:lnTo>
                  <a:lnTo>
                    <a:pt x="719336" y="1416319"/>
                  </a:lnTo>
                  <a:lnTo>
                    <a:pt x="719336" y="1405203"/>
                  </a:lnTo>
                  <a:lnTo>
                    <a:pt x="719336" y="1394087"/>
                  </a:lnTo>
                  <a:lnTo>
                    <a:pt x="719971" y="1382018"/>
                  </a:lnTo>
                  <a:lnTo>
                    <a:pt x="705688" y="1375349"/>
                  </a:lnTo>
                  <a:lnTo>
                    <a:pt x="692039" y="1368362"/>
                  </a:lnTo>
                  <a:lnTo>
                    <a:pt x="679343" y="1361692"/>
                  </a:lnTo>
                  <a:lnTo>
                    <a:pt x="667282" y="1355023"/>
                  </a:lnTo>
                  <a:lnTo>
                    <a:pt x="655855" y="1348035"/>
                  </a:lnTo>
                  <a:lnTo>
                    <a:pt x="645381" y="1341366"/>
                  </a:lnTo>
                  <a:lnTo>
                    <a:pt x="635224" y="1334696"/>
                  </a:lnTo>
                  <a:lnTo>
                    <a:pt x="625385" y="1327709"/>
                  </a:lnTo>
                  <a:lnTo>
                    <a:pt x="616497" y="1321357"/>
                  </a:lnTo>
                  <a:lnTo>
                    <a:pt x="608245" y="1314688"/>
                  </a:lnTo>
                  <a:lnTo>
                    <a:pt x="599992" y="1308018"/>
                  </a:lnTo>
                  <a:lnTo>
                    <a:pt x="592692" y="1301349"/>
                  </a:lnTo>
                  <a:lnTo>
                    <a:pt x="585709" y="1294679"/>
                  </a:lnTo>
                  <a:lnTo>
                    <a:pt x="579361" y="1288327"/>
                  </a:lnTo>
                  <a:lnTo>
                    <a:pt x="573013" y="1281975"/>
                  </a:lnTo>
                  <a:lnTo>
                    <a:pt x="567300" y="1275306"/>
                  </a:lnTo>
                  <a:lnTo>
                    <a:pt x="561904" y="1268636"/>
                  </a:lnTo>
                  <a:lnTo>
                    <a:pt x="556825" y="1262285"/>
                  </a:lnTo>
                  <a:lnTo>
                    <a:pt x="552064" y="1255933"/>
                  </a:lnTo>
                  <a:lnTo>
                    <a:pt x="547621" y="1249898"/>
                  </a:lnTo>
                  <a:lnTo>
                    <a:pt x="539686" y="1237194"/>
                  </a:lnTo>
                  <a:lnTo>
                    <a:pt x="532703" y="1224808"/>
                  </a:lnTo>
                  <a:lnTo>
                    <a:pt x="526355" y="1212739"/>
                  </a:lnTo>
                  <a:lnTo>
                    <a:pt x="520641" y="1200988"/>
                  </a:lnTo>
                  <a:lnTo>
                    <a:pt x="509850" y="1177804"/>
                  </a:lnTo>
                  <a:lnTo>
                    <a:pt x="497471" y="1178122"/>
                  </a:lnTo>
                  <a:lnTo>
                    <a:pt x="485727" y="1178122"/>
                  </a:lnTo>
                  <a:lnTo>
                    <a:pt x="474300" y="1178122"/>
                  </a:lnTo>
                  <a:lnTo>
                    <a:pt x="463509" y="1177804"/>
                  </a:lnTo>
                  <a:lnTo>
                    <a:pt x="453352" y="1177169"/>
                  </a:lnTo>
                  <a:lnTo>
                    <a:pt x="443512" y="1175898"/>
                  </a:lnTo>
                  <a:lnTo>
                    <a:pt x="433673" y="1174628"/>
                  </a:lnTo>
                  <a:lnTo>
                    <a:pt x="424785" y="1173675"/>
                  </a:lnTo>
                  <a:lnTo>
                    <a:pt x="416215" y="1172087"/>
                  </a:lnTo>
                  <a:lnTo>
                    <a:pt x="408280" y="1170182"/>
                  </a:lnTo>
                  <a:lnTo>
                    <a:pt x="393045" y="1167006"/>
                  </a:lnTo>
                  <a:lnTo>
                    <a:pt x="379714" y="1162877"/>
                  </a:lnTo>
                  <a:lnTo>
                    <a:pt x="367653" y="1158431"/>
                  </a:lnTo>
                  <a:lnTo>
                    <a:pt x="357496" y="1153984"/>
                  </a:lnTo>
                  <a:lnTo>
                    <a:pt x="348926" y="1149855"/>
                  </a:lnTo>
                  <a:lnTo>
                    <a:pt x="341308" y="1146044"/>
                  </a:lnTo>
                  <a:lnTo>
                    <a:pt x="335595" y="1142551"/>
                  </a:lnTo>
                  <a:lnTo>
                    <a:pt x="331151" y="1139375"/>
                  </a:lnTo>
                  <a:lnTo>
                    <a:pt x="327660" y="1137152"/>
                  </a:lnTo>
                  <a:lnTo>
                    <a:pt x="325438" y="1134928"/>
                  </a:lnTo>
                  <a:lnTo>
                    <a:pt x="923427" y="530225"/>
                  </a:lnTo>
                  <a:close/>
                  <a:moveTo>
                    <a:pt x="1084432" y="388938"/>
                  </a:moveTo>
                  <a:lnTo>
                    <a:pt x="1089844" y="389573"/>
                  </a:lnTo>
                  <a:lnTo>
                    <a:pt x="1097165" y="389891"/>
                  </a:lnTo>
                  <a:lnTo>
                    <a:pt x="1106715" y="390843"/>
                  </a:lnTo>
                  <a:lnTo>
                    <a:pt x="1118175" y="392748"/>
                  </a:lnTo>
                  <a:lnTo>
                    <a:pt x="1132499" y="396241"/>
                  </a:lnTo>
                  <a:lnTo>
                    <a:pt x="1140458" y="398146"/>
                  </a:lnTo>
                  <a:lnTo>
                    <a:pt x="1148734" y="400686"/>
                  </a:lnTo>
                  <a:lnTo>
                    <a:pt x="1157329" y="403226"/>
                  </a:lnTo>
                  <a:lnTo>
                    <a:pt x="1166879" y="406718"/>
                  </a:lnTo>
                  <a:lnTo>
                    <a:pt x="1176747" y="410528"/>
                  </a:lnTo>
                  <a:lnTo>
                    <a:pt x="1187252" y="414656"/>
                  </a:lnTo>
                  <a:lnTo>
                    <a:pt x="1197756" y="419418"/>
                  </a:lnTo>
                  <a:lnTo>
                    <a:pt x="1208579" y="424816"/>
                  </a:lnTo>
                  <a:lnTo>
                    <a:pt x="1220358" y="430848"/>
                  </a:lnTo>
                  <a:lnTo>
                    <a:pt x="1232136" y="437198"/>
                  </a:lnTo>
                  <a:lnTo>
                    <a:pt x="1244550" y="444183"/>
                  </a:lnTo>
                  <a:lnTo>
                    <a:pt x="1256965" y="452121"/>
                  </a:lnTo>
                  <a:lnTo>
                    <a:pt x="1270017" y="460376"/>
                  </a:lnTo>
                  <a:lnTo>
                    <a:pt x="1283386" y="469901"/>
                  </a:lnTo>
                  <a:lnTo>
                    <a:pt x="1296438" y="480061"/>
                  </a:lnTo>
                  <a:lnTo>
                    <a:pt x="1310444" y="490856"/>
                  </a:lnTo>
                  <a:lnTo>
                    <a:pt x="1324450" y="502286"/>
                  </a:lnTo>
                  <a:lnTo>
                    <a:pt x="1338775" y="514986"/>
                  </a:lnTo>
                  <a:lnTo>
                    <a:pt x="1353100" y="528003"/>
                  </a:lnTo>
                  <a:lnTo>
                    <a:pt x="1367743" y="542291"/>
                  </a:lnTo>
                  <a:lnTo>
                    <a:pt x="1382386" y="557531"/>
                  </a:lnTo>
                  <a:lnTo>
                    <a:pt x="1396074" y="572136"/>
                  </a:lnTo>
                  <a:lnTo>
                    <a:pt x="1408489" y="586423"/>
                  </a:lnTo>
                  <a:lnTo>
                    <a:pt x="1420267" y="600393"/>
                  </a:lnTo>
                  <a:lnTo>
                    <a:pt x="1430772" y="613728"/>
                  </a:lnTo>
                  <a:lnTo>
                    <a:pt x="1440640" y="627381"/>
                  </a:lnTo>
                  <a:lnTo>
                    <a:pt x="1449235" y="640081"/>
                  </a:lnTo>
                  <a:lnTo>
                    <a:pt x="1457511" y="653098"/>
                  </a:lnTo>
                  <a:lnTo>
                    <a:pt x="1464833" y="665163"/>
                  </a:lnTo>
                  <a:lnTo>
                    <a:pt x="1471517" y="676911"/>
                  </a:lnTo>
                  <a:lnTo>
                    <a:pt x="1477566" y="688341"/>
                  </a:lnTo>
                  <a:lnTo>
                    <a:pt x="1482341" y="699136"/>
                  </a:lnTo>
                  <a:lnTo>
                    <a:pt x="1487434" y="709613"/>
                  </a:lnTo>
                  <a:lnTo>
                    <a:pt x="1490935" y="720408"/>
                  </a:lnTo>
                  <a:lnTo>
                    <a:pt x="1494755" y="729616"/>
                  </a:lnTo>
                  <a:lnTo>
                    <a:pt x="1497939" y="739141"/>
                  </a:lnTo>
                  <a:lnTo>
                    <a:pt x="1500167" y="747713"/>
                  </a:lnTo>
                  <a:lnTo>
                    <a:pt x="1502395" y="756286"/>
                  </a:lnTo>
                  <a:lnTo>
                    <a:pt x="1503987" y="763906"/>
                  </a:lnTo>
                  <a:lnTo>
                    <a:pt x="1505260" y="771526"/>
                  </a:lnTo>
                  <a:lnTo>
                    <a:pt x="1507170" y="784543"/>
                  </a:lnTo>
                  <a:lnTo>
                    <a:pt x="1508125" y="795338"/>
                  </a:lnTo>
                  <a:lnTo>
                    <a:pt x="1508125" y="804228"/>
                  </a:lnTo>
                  <a:lnTo>
                    <a:pt x="1507807" y="810261"/>
                  </a:lnTo>
                  <a:lnTo>
                    <a:pt x="1506852" y="815341"/>
                  </a:lnTo>
                  <a:lnTo>
                    <a:pt x="1444778" y="877888"/>
                  </a:lnTo>
                  <a:lnTo>
                    <a:pt x="1442550" y="864553"/>
                  </a:lnTo>
                  <a:lnTo>
                    <a:pt x="1439048" y="851218"/>
                  </a:lnTo>
                  <a:lnTo>
                    <a:pt x="1435228" y="836296"/>
                  </a:lnTo>
                  <a:lnTo>
                    <a:pt x="1430135" y="821691"/>
                  </a:lnTo>
                  <a:lnTo>
                    <a:pt x="1424087" y="806451"/>
                  </a:lnTo>
                  <a:lnTo>
                    <a:pt x="1416765" y="790576"/>
                  </a:lnTo>
                  <a:lnTo>
                    <a:pt x="1408807" y="774383"/>
                  </a:lnTo>
                  <a:lnTo>
                    <a:pt x="1399894" y="757873"/>
                  </a:lnTo>
                  <a:lnTo>
                    <a:pt x="1390026" y="741363"/>
                  </a:lnTo>
                  <a:lnTo>
                    <a:pt x="1378884" y="724536"/>
                  </a:lnTo>
                  <a:lnTo>
                    <a:pt x="1367106" y="707073"/>
                  </a:lnTo>
                  <a:lnTo>
                    <a:pt x="1353737" y="689928"/>
                  </a:lnTo>
                  <a:lnTo>
                    <a:pt x="1340048" y="672466"/>
                  </a:lnTo>
                  <a:lnTo>
                    <a:pt x="1325087" y="655003"/>
                  </a:lnTo>
                  <a:lnTo>
                    <a:pt x="1308852" y="637541"/>
                  </a:lnTo>
                  <a:lnTo>
                    <a:pt x="1291981" y="620396"/>
                  </a:lnTo>
                  <a:lnTo>
                    <a:pt x="1278611" y="607061"/>
                  </a:lnTo>
                  <a:lnTo>
                    <a:pt x="1264923" y="594361"/>
                  </a:lnTo>
                  <a:lnTo>
                    <a:pt x="1251235" y="582296"/>
                  </a:lnTo>
                  <a:lnTo>
                    <a:pt x="1238184" y="570866"/>
                  </a:lnTo>
                  <a:lnTo>
                    <a:pt x="1224814" y="560388"/>
                  </a:lnTo>
                  <a:lnTo>
                    <a:pt x="1212081" y="550228"/>
                  </a:lnTo>
                  <a:lnTo>
                    <a:pt x="1199348" y="541021"/>
                  </a:lnTo>
                  <a:lnTo>
                    <a:pt x="1187252" y="532448"/>
                  </a:lnTo>
                  <a:lnTo>
                    <a:pt x="1175155" y="524511"/>
                  </a:lnTo>
                  <a:lnTo>
                    <a:pt x="1163059" y="516573"/>
                  </a:lnTo>
                  <a:lnTo>
                    <a:pt x="1151917" y="509588"/>
                  </a:lnTo>
                  <a:lnTo>
                    <a:pt x="1140776" y="502921"/>
                  </a:lnTo>
                  <a:lnTo>
                    <a:pt x="1129953" y="496888"/>
                  </a:lnTo>
                  <a:lnTo>
                    <a:pt x="1119766" y="491808"/>
                  </a:lnTo>
                  <a:lnTo>
                    <a:pt x="1109580" y="486411"/>
                  </a:lnTo>
                  <a:lnTo>
                    <a:pt x="1100030" y="481966"/>
                  </a:lnTo>
                  <a:lnTo>
                    <a:pt x="1082522" y="474028"/>
                  </a:lnTo>
                  <a:lnTo>
                    <a:pt x="1066287" y="467678"/>
                  </a:lnTo>
                  <a:lnTo>
                    <a:pt x="1052599" y="462598"/>
                  </a:lnTo>
                  <a:lnTo>
                    <a:pt x="1040821" y="459106"/>
                  </a:lnTo>
                  <a:lnTo>
                    <a:pt x="1031590" y="456248"/>
                  </a:lnTo>
                  <a:lnTo>
                    <a:pt x="1024905" y="454343"/>
                  </a:lnTo>
                  <a:lnTo>
                    <a:pt x="1019175" y="453391"/>
                  </a:lnTo>
                  <a:lnTo>
                    <a:pt x="1084432" y="388938"/>
                  </a:lnTo>
                  <a:close/>
                  <a:moveTo>
                    <a:pt x="1213168" y="238125"/>
                  </a:moveTo>
                  <a:lnTo>
                    <a:pt x="1218883" y="238125"/>
                  </a:lnTo>
                  <a:lnTo>
                    <a:pt x="1226186" y="238759"/>
                  </a:lnTo>
                  <a:lnTo>
                    <a:pt x="1236028" y="239709"/>
                  </a:lnTo>
                  <a:lnTo>
                    <a:pt x="1248411" y="242245"/>
                  </a:lnTo>
                  <a:lnTo>
                    <a:pt x="1263016" y="245414"/>
                  </a:lnTo>
                  <a:lnTo>
                    <a:pt x="1270953" y="247315"/>
                  </a:lnTo>
                  <a:lnTo>
                    <a:pt x="1280161" y="249850"/>
                  </a:lnTo>
                  <a:lnTo>
                    <a:pt x="1289051" y="253020"/>
                  </a:lnTo>
                  <a:lnTo>
                    <a:pt x="1298893" y="256506"/>
                  </a:lnTo>
                  <a:lnTo>
                    <a:pt x="1309053" y="260625"/>
                  </a:lnTo>
                  <a:lnTo>
                    <a:pt x="1319848" y="264745"/>
                  </a:lnTo>
                  <a:lnTo>
                    <a:pt x="1330961" y="269816"/>
                  </a:lnTo>
                  <a:lnTo>
                    <a:pt x="1342391" y="275203"/>
                  </a:lnTo>
                  <a:lnTo>
                    <a:pt x="1354456" y="281541"/>
                  </a:lnTo>
                  <a:lnTo>
                    <a:pt x="1366838" y="288196"/>
                  </a:lnTo>
                  <a:lnTo>
                    <a:pt x="1379538" y="295802"/>
                  </a:lnTo>
                  <a:lnTo>
                    <a:pt x="1392873" y="303725"/>
                  </a:lnTo>
                  <a:lnTo>
                    <a:pt x="1405891" y="312598"/>
                  </a:lnTo>
                  <a:lnTo>
                    <a:pt x="1419861" y="322422"/>
                  </a:lnTo>
                  <a:lnTo>
                    <a:pt x="1433831" y="332880"/>
                  </a:lnTo>
                  <a:lnTo>
                    <a:pt x="1448436" y="344289"/>
                  </a:lnTo>
                  <a:lnTo>
                    <a:pt x="1463041" y="356332"/>
                  </a:lnTo>
                  <a:lnTo>
                    <a:pt x="1477963" y="369325"/>
                  </a:lnTo>
                  <a:lnTo>
                    <a:pt x="1492886" y="383269"/>
                  </a:lnTo>
                  <a:lnTo>
                    <a:pt x="1508126" y="398164"/>
                  </a:lnTo>
                  <a:lnTo>
                    <a:pt x="1523366" y="413692"/>
                  </a:lnTo>
                  <a:lnTo>
                    <a:pt x="1537653" y="428587"/>
                  </a:lnTo>
                  <a:lnTo>
                    <a:pt x="1550353" y="443481"/>
                  </a:lnTo>
                  <a:lnTo>
                    <a:pt x="1562418" y="458376"/>
                  </a:lnTo>
                  <a:lnTo>
                    <a:pt x="1573848" y="472637"/>
                  </a:lnTo>
                  <a:lnTo>
                    <a:pt x="1583691" y="486264"/>
                  </a:lnTo>
                  <a:lnTo>
                    <a:pt x="1593216" y="499891"/>
                  </a:lnTo>
                  <a:lnTo>
                    <a:pt x="1601471" y="512884"/>
                  </a:lnTo>
                  <a:lnTo>
                    <a:pt x="1609091" y="525878"/>
                  </a:lnTo>
                  <a:lnTo>
                    <a:pt x="1616076" y="538237"/>
                  </a:lnTo>
                  <a:lnTo>
                    <a:pt x="1622108" y="549963"/>
                  </a:lnTo>
                  <a:lnTo>
                    <a:pt x="1627823" y="561371"/>
                  </a:lnTo>
                  <a:lnTo>
                    <a:pt x="1632268" y="572780"/>
                  </a:lnTo>
                  <a:lnTo>
                    <a:pt x="1636713" y="583238"/>
                  </a:lnTo>
                  <a:lnTo>
                    <a:pt x="1640206" y="593379"/>
                  </a:lnTo>
                  <a:lnTo>
                    <a:pt x="1643699" y="603203"/>
                  </a:lnTo>
                  <a:lnTo>
                    <a:pt x="1646239" y="612077"/>
                  </a:lnTo>
                  <a:lnTo>
                    <a:pt x="1648143" y="620633"/>
                  </a:lnTo>
                  <a:lnTo>
                    <a:pt x="1650049" y="628873"/>
                  </a:lnTo>
                  <a:lnTo>
                    <a:pt x="1651636" y="636478"/>
                  </a:lnTo>
                  <a:lnTo>
                    <a:pt x="1652589" y="643767"/>
                  </a:lnTo>
                  <a:lnTo>
                    <a:pt x="1653541" y="650422"/>
                  </a:lnTo>
                  <a:lnTo>
                    <a:pt x="1654176" y="661514"/>
                  </a:lnTo>
                  <a:lnTo>
                    <a:pt x="1654176" y="670705"/>
                  </a:lnTo>
                  <a:lnTo>
                    <a:pt x="1653859" y="677043"/>
                  </a:lnTo>
                  <a:lnTo>
                    <a:pt x="1652906" y="682747"/>
                  </a:lnTo>
                  <a:lnTo>
                    <a:pt x="1588136" y="747713"/>
                  </a:lnTo>
                  <a:lnTo>
                    <a:pt x="1585596" y="733769"/>
                  </a:lnTo>
                  <a:lnTo>
                    <a:pt x="1582421" y="719508"/>
                  </a:lnTo>
                  <a:lnTo>
                    <a:pt x="1578293" y="704297"/>
                  </a:lnTo>
                  <a:lnTo>
                    <a:pt x="1572896" y="689085"/>
                  </a:lnTo>
                  <a:lnTo>
                    <a:pt x="1566546" y="672923"/>
                  </a:lnTo>
                  <a:lnTo>
                    <a:pt x="1559561" y="656761"/>
                  </a:lnTo>
                  <a:lnTo>
                    <a:pt x="1550671" y="639964"/>
                  </a:lnTo>
                  <a:lnTo>
                    <a:pt x="1541463" y="622534"/>
                  </a:lnTo>
                  <a:lnTo>
                    <a:pt x="1531303" y="605105"/>
                  </a:lnTo>
                  <a:lnTo>
                    <a:pt x="1519556" y="587358"/>
                  </a:lnTo>
                  <a:lnTo>
                    <a:pt x="1507173" y="569294"/>
                  </a:lnTo>
                  <a:lnTo>
                    <a:pt x="1493521" y="551230"/>
                  </a:lnTo>
                  <a:lnTo>
                    <a:pt x="1479233" y="533166"/>
                  </a:lnTo>
                  <a:lnTo>
                    <a:pt x="1463676" y="514786"/>
                  </a:lnTo>
                  <a:lnTo>
                    <a:pt x="1446848" y="497039"/>
                  </a:lnTo>
                  <a:lnTo>
                    <a:pt x="1429386" y="478975"/>
                  </a:lnTo>
                  <a:lnTo>
                    <a:pt x="1415098" y="465031"/>
                  </a:lnTo>
                  <a:lnTo>
                    <a:pt x="1400811" y="451721"/>
                  </a:lnTo>
                  <a:lnTo>
                    <a:pt x="1386841" y="439362"/>
                  </a:lnTo>
                  <a:lnTo>
                    <a:pt x="1372871" y="427636"/>
                  </a:lnTo>
                  <a:lnTo>
                    <a:pt x="1359536" y="416544"/>
                  </a:lnTo>
                  <a:lnTo>
                    <a:pt x="1345883" y="406086"/>
                  </a:lnTo>
                  <a:lnTo>
                    <a:pt x="1332548" y="396262"/>
                  </a:lnTo>
                  <a:lnTo>
                    <a:pt x="1319848" y="387389"/>
                  </a:lnTo>
                  <a:lnTo>
                    <a:pt x="1307148" y="378832"/>
                  </a:lnTo>
                  <a:lnTo>
                    <a:pt x="1295083" y="370909"/>
                  </a:lnTo>
                  <a:lnTo>
                    <a:pt x="1283018" y="363620"/>
                  </a:lnTo>
                  <a:lnTo>
                    <a:pt x="1271271" y="356648"/>
                  </a:lnTo>
                  <a:lnTo>
                    <a:pt x="1260158" y="350627"/>
                  </a:lnTo>
                  <a:lnTo>
                    <a:pt x="1249681" y="344606"/>
                  </a:lnTo>
                  <a:lnTo>
                    <a:pt x="1239203" y="339219"/>
                  </a:lnTo>
                  <a:lnTo>
                    <a:pt x="1229361" y="334782"/>
                  </a:lnTo>
                  <a:lnTo>
                    <a:pt x="1210628" y="326542"/>
                  </a:lnTo>
                  <a:lnTo>
                    <a:pt x="1193801" y="319887"/>
                  </a:lnTo>
                  <a:lnTo>
                    <a:pt x="1179513" y="314500"/>
                  </a:lnTo>
                  <a:lnTo>
                    <a:pt x="1167766" y="310697"/>
                  </a:lnTo>
                  <a:lnTo>
                    <a:pt x="1157923" y="307845"/>
                  </a:lnTo>
                  <a:lnTo>
                    <a:pt x="1150621" y="306260"/>
                  </a:lnTo>
                  <a:lnTo>
                    <a:pt x="1144588" y="304992"/>
                  </a:lnTo>
                  <a:lnTo>
                    <a:pt x="1213168" y="238125"/>
                  </a:lnTo>
                  <a:close/>
                  <a:moveTo>
                    <a:pt x="1555569" y="0"/>
                  </a:moveTo>
                  <a:lnTo>
                    <a:pt x="1566687" y="0"/>
                  </a:lnTo>
                  <a:lnTo>
                    <a:pt x="1578441" y="0"/>
                  </a:lnTo>
                  <a:lnTo>
                    <a:pt x="1589876" y="1272"/>
                  </a:lnTo>
                  <a:lnTo>
                    <a:pt x="1601948" y="2862"/>
                  </a:lnTo>
                  <a:lnTo>
                    <a:pt x="1614337" y="5088"/>
                  </a:lnTo>
                  <a:lnTo>
                    <a:pt x="1627043" y="7950"/>
                  </a:lnTo>
                  <a:lnTo>
                    <a:pt x="1640385" y="11766"/>
                  </a:lnTo>
                  <a:lnTo>
                    <a:pt x="1653409" y="16218"/>
                  </a:lnTo>
                  <a:lnTo>
                    <a:pt x="1667386" y="21624"/>
                  </a:lnTo>
                  <a:lnTo>
                    <a:pt x="1681363" y="27984"/>
                  </a:lnTo>
                  <a:lnTo>
                    <a:pt x="1695976" y="35298"/>
                  </a:lnTo>
                  <a:lnTo>
                    <a:pt x="1710588" y="42930"/>
                  </a:lnTo>
                  <a:lnTo>
                    <a:pt x="1725836" y="52152"/>
                  </a:lnTo>
                  <a:lnTo>
                    <a:pt x="1741084" y="62010"/>
                  </a:lnTo>
                  <a:lnTo>
                    <a:pt x="1756649" y="72822"/>
                  </a:lnTo>
                  <a:lnTo>
                    <a:pt x="1772850" y="84588"/>
                  </a:lnTo>
                  <a:lnTo>
                    <a:pt x="1789051" y="97626"/>
                  </a:lnTo>
                  <a:lnTo>
                    <a:pt x="1804617" y="111300"/>
                  </a:lnTo>
                  <a:lnTo>
                    <a:pt x="1819547" y="124656"/>
                  </a:lnTo>
                  <a:lnTo>
                    <a:pt x="1832571" y="138330"/>
                  </a:lnTo>
                  <a:lnTo>
                    <a:pt x="1844642" y="151686"/>
                  </a:lnTo>
                  <a:lnTo>
                    <a:pt x="1856078" y="165042"/>
                  </a:lnTo>
                  <a:lnTo>
                    <a:pt x="1865608" y="178398"/>
                  </a:lnTo>
                  <a:lnTo>
                    <a:pt x="1874502" y="191755"/>
                  </a:lnTo>
                  <a:lnTo>
                    <a:pt x="1881809" y="204475"/>
                  </a:lnTo>
                  <a:lnTo>
                    <a:pt x="1888797" y="217831"/>
                  </a:lnTo>
                  <a:lnTo>
                    <a:pt x="1894197" y="230869"/>
                  </a:lnTo>
                  <a:lnTo>
                    <a:pt x="1898962" y="243907"/>
                  </a:lnTo>
                  <a:lnTo>
                    <a:pt x="1902457" y="256309"/>
                  </a:lnTo>
                  <a:lnTo>
                    <a:pt x="1905633" y="268711"/>
                  </a:lnTo>
                  <a:lnTo>
                    <a:pt x="1907857" y="281113"/>
                  </a:lnTo>
                  <a:lnTo>
                    <a:pt x="1908810" y="293197"/>
                  </a:lnTo>
                  <a:lnTo>
                    <a:pt x="1909763" y="305281"/>
                  </a:lnTo>
                  <a:lnTo>
                    <a:pt x="1909763" y="316729"/>
                  </a:lnTo>
                  <a:lnTo>
                    <a:pt x="1908492" y="328177"/>
                  </a:lnTo>
                  <a:lnTo>
                    <a:pt x="1907539" y="339307"/>
                  </a:lnTo>
                  <a:lnTo>
                    <a:pt x="1905316" y="350437"/>
                  </a:lnTo>
                  <a:lnTo>
                    <a:pt x="1902457" y="360931"/>
                  </a:lnTo>
                  <a:lnTo>
                    <a:pt x="1899598" y="371425"/>
                  </a:lnTo>
                  <a:lnTo>
                    <a:pt x="1895786" y="381601"/>
                  </a:lnTo>
                  <a:lnTo>
                    <a:pt x="1891656" y="391459"/>
                  </a:lnTo>
                  <a:lnTo>
                    <a:pt x="1887527" y="400681"/>
                  </a:lnTo>
                  <a:lnTo>
                    <a:pt x="1882762" y="409903"/>
                  </a:lnTo>
                  <a:lnTo>
                    <a:pt x="1877361" y="418490"/>
                  </a:lnTo>
                  <a:lnTo>
                    <a:pt x="1871643" y="426758"/>
                  </a:lnTo>
                  <a:lnTo>
                    <a:pt x="1865925" y="434708"/>
                  </a:lnTo>
                  <a:lnTo>
                    <a:pt x="1860208" y="442340"/>
                  </a:lnTo>
                  <a:lnTo>
                    <a:pt x="1854172" y="449336"/>
                  </a:lnTo>
                  <a:lnTo>
                    <a:pt x="1847501" y="456014"/>
                  </a:lnTo>
                  <a:lnTo>
                    <a:pt x="1841783" y="463328"/>
                  </a:lnTo>
                  <a:lnTo>
                    <a:pt x="1830983" y="476048"/>
                  </a:lnTo>
                  <a:lnTo>
                    <a:pt x="1801122" y="514208"/>
                  </a:lnTo>
                  <a:lnTo>
                    <a:pt x="1764909" y="560636"/>
                  </a:lnTo>
                  <a:lnTo>
                    <a:pt x="1730283" y="604838"/>
                  </a:lnTo>
                  <a:lnTo>
                    <a:pt x="1729648" y="593708"/>
                  </a:lnTo>
                  <a:lnTo>
                    <a:pt x="1728377" y="581306"/>
                  </a:lnTo>
                  <a:lnTo>
                    <a:pt x="1726471" y="567632"/>
                  </a:lnTo>
                  <a:lnTo>
                    <a:pt x="1723930" y="553322"/>
                  </a:lnTo>
                  <a:lnTo>
                    <a:pt x="1720118" y="537740"/>
                  </a:lnTo>
                  <a:lnTo>
                    <a:pt x="1715353" y="521840"/>
                  </a:lnTo>
                  <a:lnTo>
                    <a:pt x="1712494" y="513254"/>
                  </a:lnTo>
                  <a:lnTo>
                    <a:pt x="1709318" y="504668"/>
                  </a:lnTo>
                  <a:lnTo>
                    <a:pt x="1705823" y="496082"/>
                  </a:lnTo>
                  <a:lnTo>
                    <a:pt x="1702011" y="487178"/>
                  </a:lnTo>
                  <a:lnTo>
                    <a:pt x="1697882" y="477638"/>
                  </a:lnTo>
                  <a:lnTo>
                    <a:pt x="1693117" y="468098"/>
                  </a:lnTo>
                  <a:lnTo>
                    <a:pt x="1688034" y="458876"/>
                  </a:lnTo>
                  <a:lnTo>
                    <a:pt x="1682952" y="449018"/>
                  </a:lnTo>
                  <a:lnTo>
                    <a:pt x="1677234" y="439160"/>
                  </a:lnTo>
                  <a:lnTo>
                    <a:pt x="1670881" y="428984"/>
                  </a:lnTo>
                  <a:lnTo>
                    <a:pt x="1664527" y="418808"/>
                  </a:lnTo>
                  <a:lnTo>
                    <a:pt x="1657221" y="408631"/>
                  </a:lnTo>
                  <a:lnTo>
                    <a:pt x="1649915" y="398137"/>
                  </a:lnTo>
                  <a:lnTo>
                    <a:pt x="1641973" y="387643"/>
                  </a:lnTo>
                  <a:lnTo>
                    <a:pt x="1633079" y="376831"/>
                  </a:lnTo>
                  <a:lnTo>
                    <a:pt x="1624184" y="365701"/>
                  </a:lnTo>
                  <a:lnTo>
                    <a:pt x="1614337" y="354889"/>
                  </a:lnTo>
                  <a:lnTo>
                    <a:pt x="1604489" y="343441"/>
                  </a:lnTo>
                  <a:lnTo>
                    <a:pt x="1593688" y="332311"/>
                  </a:lnTo>
                  <a:lnTo>
                    <a:pt x="1582570" y="320863"/>
                  </a:lnTo>
                  <a:lnTo>
                    <a:pt x="1571134" y="310051"/>
                  </a:lnTo>
                  <a:lnTo>
                    <a:pt x="1559381" y="299239"/>
                  </a:lnTo>
                  <a:lnTo>
                    <a:pt x="1548263" y="289381"/>
                  </a:lnTo>
                  <a:lnTo>
                    <a:pt x="1536827" y="279523"/>
                  </a:lnTo>
                  <a:lnTo>
                    <a:pt x="1525709" y="270619"/>
                  </a:lnTo>
                  <a:lnTo>
                    <a:pt x="1514590" y="262351"/>
                  </a:lnTo>
                  <a:lnTo>
                    <a:pt x="1503472" y="254083"/>
                  </a:lnTo>
                  <a:lnTo>
                    <a:pt x="1492672" y="246451"/>
                  </a:lnTo>
                  <a:lnTo>
                    <a:pt x="1481871" y="239137"/>
                  </a:lnTo>
                  <a:lnTo>
                    <a:pt x="1471388" y="232777"/>
                  </a:lnTo>
                  <a:lnTo>
                    <a:pt x="1460905" y="226417"/>
                  </a:lnTo>
                  <a:lnTo>
                    <a:pt x="1450740" y="220693"/>
                  </a:lnTo>
                  <a:lnTo>
                    <a:pt x="1440575" y="215287"/>
                  </a:lnTo>
                  <a:lnTo>
                    <a:pt x="1430410" y="210199"/>
                  </a:lnTo>
                  <a:lnTo>
                    <a:pt x="1420562" y="205747"/>
                  </a:lnTo>
                  <a:lnTo>
                    <a:pt x="1411350" y="201613"/>
                  </a:lnTo>
                  <a:lnTo>
                    <a:pt x="1401820" y="197479"/>
                  </a:lnTo>
                  <a:lnTo>
                    <a:pt x="1392925" y="193981"/>
                  </a:lnTo>
                  <a:lnTo>
                    <a:pt x="1375136" y="187620"/>
                  </a:lnTo>
                  <a:lnTo>
                    <a:pt x="1358300" y="182850"/>
                  </a:lnTo>
                  <a:lnTo>
                    <a:pt x="1342417" y="178716"/>
                  </a:lnTo>
                  <a:lnTo>
                    <a:pt x="1327805" y="175536"/>
                  </a:lnTo>
                  <a:lnTo>
                    <a:pt x="1314145" y="173310"/>
                  </a:lnTo>
                  <a:lnTo>
                    <a:pt x="1301756" y="171720"/>
                  </a:lnTo>
                  <a:lnTo>
                    <a:pt x="1290638" y="171084"/>
                  </a:lnTo>
                  <a:lnTo>
                    <a:pt x="1330346" y="138966"/>
                  </a:lnTo>
                  <a:lnTo>
                    <a:pt x="1370689" y="105894"/>
                  </a:lnTo>
                  <a:lnTo>
                    <a:pt x="1405950" y="76638"/>
                  </a:lnTo>
                  <a:lnTo>
                    <a:pt x="1419609" y="64554"/>
                  </a:lnTo>
                  <a:lnTo>
                    <a:pt x="1429774" y="55650"/>
                  </a:lnTo>
                  <a:lnTo>
                    <a:pt x="1435810" y="49926"/>
                  </a:lnTo>
                  <a:lnTo>
                    <a:pt x="1442163" y="44520"/>
                  </a:lnTo>
                  <a:lnTo>
                    <a:pt x="1448834" y="39432"/>
                  </a:lnTo>
                  <a:lnTo>
                    <a:pt x="1455505" y="34026"/>
                  </a:lnTo>
                  <a:lnTo>
                    <a:pt x="1463129" y="29256"/>
                  </a:lnTo>
                  <a:lnTo>
                    <a:pt x="1470753" y="24486"/>
                  </a:lnTo>
                  <a:lnTo>
                    <a:pt x="1479012" y="20352"/>
                  </a:lnTo>
                  <a:lnTo>
                    <a:pt x="1487271" y="16218"/>
                  </a:lnTo>
                  <a:lnTo>
                    <a:pt x="1495848" y="13038"/>
                  </a:lnTo>
                  <a:lnTo>
                    <a:pt x="1505378" y="9540"/>
                  </a:lnTo>
                  <a:lnTo>
                    <a:pt x="1514590" y="6996"/>
                  </a:lnTo>
                  <a:lnTo>
                    <a:pt x="1524438" y="4770"/>
                  </a:lnTo>
                  <a:lnTo>
                    <a:pt x="1534285" y="2544"/>
                  </a:lnTo>
                  <a:lnTo>
                    <a:pt x="1544768" y="1272"/>
                  </a:lnTo>
                  <a:lnTo>
                    <a:pt x="15555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base">
                <a:defRPr/>
              </a:pPr>
              <a:endParaRPr lang="zh-CN" altLang="en-US" sz="1800" strike="noStrike" kern="0" noProof="1">
                <a:solidFill>
                  <a:srgbClr val="FFFFFF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22539" name="组合 11"/>
          <p:cNvGrpSpPr/>
          <p:nvPr userDrawn="1"/>
        </p:nvGrpSpPr>
        <p:grpSpPr>
          <a:xfrm>
            <a:off x="6527800" y="2149475"/>
            <a:ext cx="4416425" cy="3201988"/>
            <a:chOff x="3160714" y="1830388"/>
            <a:chExt cx="5861049" cy="4249738"/>
          </a:xfrm>
        </p:grpSpPr>
        <p:sp>
          <p:nvSpPr>
            <p:cNvPr id="22540" name="MH_Other_1"/>
            <p:cNvSpPr/>
            <p:nvPr>
              <p:custDataLst>
                <p:tags r:id="rId5"/>
              </p:custDataLst>
            </p:nvPr>
          </p:nvSpPr>
          <p:spPr>
            <a:xfrm>
              <a:off x="3397251" y="1830388"/>
              <a:ext cx="3889375" cy="3192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84560"/>
                </a:cxn>
                <a:cxn ang="0">
                  <a:pos x="3889375" y="3192462"/>
                </a:cxn>
                <a:cxn ang="0">
                  <a:pos x="3889375" y="3192462"/>
                </a:cxn>
              </a:cxnLst>
              <a:pathLst>
                <a:path w="3718560" h="3518262">
                  <a:moveTo>
                    <a:pt x="0" y="0"/>
                  </a:moveTo>
                  <a:lnTo>
                    <a:pt x="0" y="3509554"/>
                  </a:lnTo>
                  <a:lnTo>
                    <a:pt x="3718560" y="3518262"/>
                  </a:lnTo>
                  <a:lnTo>
                    <a:pt x="3718560" y="3518262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41" name="MH_Desc_1"/>
            <p:cNvSpPr/>
            <p:nvPr>
              <p:custDataLst>
                <p:tags r:id="rId6"/>
              </p:custDataLst>
            </p:nvPr>
          </p:nvSpPr>
          <p:spPr>
            <a:xfrm>
              <a:off x="3160714" y="2117725"/>
              <a:ext cx="5464175" cy="3911600"/>
            </a:xfrm>
            <a:custGeom>
              <a:avLst/>
              <a:gdLst/>
              <a:ahLst/>
              <a:cxnLst>
                <a:cxn ang="0">
                  <a:pos x="5464175" y="1715898"/>
                </a:cxn>
                <a:cxn ang="0">
                  <a:pos x="5464175" y="0"/>
                </a:cxn>
                <a:cxn ang="0">
                  <a:pos x="0" y="0"/>
                </a:cxn>
                <a:cxn ang="0">
                  <a:pos x="0" y="3179699"/>
                </a:cxn>
                <a:cxn ang="0">
                  <a:pos x="2790217" y="3179699"/>
                </a:cxn>
                <a:cxn ang="0">
                  <a:pos x="3595088" y="3911600"/>
                </a:cxn>
                <a:cxn ang="0">
                  <a:pos x="3612973" y="3911600"/>
                </a:cxn>
              </a:cxnLst>
              <a:pathLst>
                <a:path w="5320937" h="4188823">
                  <a:moveTo>
                    <a:pt x="5320937" y="1837508"/>
                  </a:moveTo>
                  <a:lnTo>
                    <a:pt x="5320937" y="0"/>
                  </a:lnTo>
                  <a:lnTo>
                    <a:pt x="0" y="0"/>
                  </a:lnTo>
                  <a:lnTo>
                    <a:pt x="0" y="3405051"/>
                  </a:lnTo>
                  <a:lnTo>
                    <a:pt x="2717075" y="3405051"/>
                  </a:lnTo>
                  <a:lnTo>
                    <a:pt x="3500847" y="4188823"/>
                  </a:lnTo>
                  <a:lnTo>
                    <a:pt x="3518263" y="4188823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" name="MH_Other_2"/>
            <p:cNvSpPr/>
            <p:nvPr>
              <p:custDataLst>
                <p:tags r:id="rId7"/>
              </p:custDataLst>
            </p:nvPr>
          </p:nvSpPr>
          <p:spPr bwMode="auto">
            <a:xfrm>
              <a:off x="6740525" y="3722689"/>
              <a:ext cx="2281238" cy="2357437"/>
            </a:xfrm>
            <a:custGeom>
              <a:avLst/>
              <a:gdLst>
                <a:gd name="T0" fmla="*/ 311438 w 1909763"/>
                <a:gd name="T1" fmla="*/ 1234671 h 1912938"/>
                <a:gd name="T2" fmla="*/ 423998 w 1909763"/>
                <a:gd name="T3" fmla="*/ 1256142 h 1912938"/>
                <a:gd name="T4" fmla="*/ 469528 w 1909763"/>
                <a:gd name="T5" fmla="*/ 1335710 h 1912938"/>
                <a:gd name="T6" fmla="*/ 530235 w 1909763"/>
                <a:gd name="T7" fmla="*/ 1396649 h 1912938"/>
                <a:gd name="T8" fmla="*/ 631728 w 1909763"/>
                <a:gd name="T9" fmla="*/ 1456326 h 1912938"/>
                <a:gd name="T10" fmla="*/ 647854 w 1909763"/>
                <a:gd name="T11" fmla="*/ 1533683 h 1912938"/>
                <a:gd name="T12" fmla="*/ 0 w 1909763"/>
                <a:gd name="T13" fmla="*/ 1905000 h 1912938"/>
                <a:gd name="T14" fmla="*/ 990076 w 1909763"/>
                <a:gd name="T15" fmla="*/ 547002 h 1912938"/>
                <a:gd name="T16" fmla="*/ 1084268 w 1909763"/>
                <a:gd name="T17" fmla="*/ 595709 h 1912938"/>
                <a:gd name="T18" fmla="*/ 1176565 w 1909763"/>
                <a:gd name="T19" fmla="*/ 667504 h 1912938"/>
                <a:gd name="T20" fmla="*/ 1294781 w 1909763"/>
                <a:gd name="T21" fmla="*/ 800657 h 1912938"/>
                <a:gd name="T22" fmla="*/ 1351992 w 1909763"/>
                <a:gd name="T23" fmla="*/ 906610 h 1912938"/>
                <a:gd name="T24" fmla="*/ 1367480 w 1909763"/>
                <a:gd name="T25" fmla="*/ 971447 h 1912938"/>
                <a:gd name="T26" fmla="*/ 741633 w 1909763"/>
                <a:gd name="T27" fmla="*/ 1521772 h 1912938"/>
                <a:gd name="T28" fmla="*/ 719507 w 1909763"/>
                <a:gd name="T29" fmla="*/ 1441437 h 1912938"/>
                <a:gd name="T30" fmla="*/ 689163 w 1909763"/>
                <a:gd name="T31" fmla="*/ 1362684 h 1912938"/>
                <a:gd name="T32" fmla="*/ 605717 w 1909763"/>
                <a:gd name="T33" fmla="*/ 1309233 h 1912938"/>
                <a:gd name="T34" fmla="*/ 554511 w 1909763"/>
                <a:gd name="T35" fmla="*/ 1257047 h 1912938"/>
                <a:gd name="T36" fmla="*/ 495403 w 1909763"/>
                <a:gd name="T37" fmla="*/ 1173233 h 1912938"/>
                <a:gd name="T38" fmla="*/ 414485 w 1909763"/>
                <a:gd name="T39" fmla="*/ 1167223 h 1912938"/>
                <a:gd name="T40" fmla="*/ 334200 w 1909763"/>
                <a:gd name="T41" fmla="*/ 1137810 h 1912938"/>
                <a:gd name="T42" fmla="*/ 1102115 w 1909763"/>
                <a:gd name="T43" fmla="*/ 389221 h 1912938"/>
                <a:gd name="T44" fmla="*/ 1182317 w 1909763"/>
                <a:gd name="T45" fmla="*/ 412935 h 1912938"/>
                <a:gd name="T46" fmla="*/ 1278052 w 1909763"/>
                <a:gd name="T47" fmla="*/ 467951 h 1912938"/>
                <a:gd name="T48" fmla="*/ 1390271 w 1909763"/>
                <a:gd name="T49" fmla="*/ 569762 h 1912938"/>
                <a:gd name="T50" fmla="*/ 1465401 w 1909763"/>
                <a:gd name="T51" fmla="*/ 674102 h 1912938"/>
                <a:gd name="T52" fmla="*/ 1496150 w 1909763"/>
                <a:gd name="T53" fmla="*/ 753148 h 1912938"/>
                <a:gd name="T54" fmla="*/ 1438773 w 1909763"/>
                <a:gd name="T55" fmla="*/ 874245 h 1912938"/>
                <a:gd name="T56" fmla="*/ 1394075 w 1909763"/>
                <a:gd name="T57" fmla="*/ 754728 h 1912938"/>
                <a:gd name="T58" fmla="*/ 1286611 w 1909763"/>
                <a:gd name="T59" fmla="*/ 617822 h 1912938"/>
                <a:gd name="T60" fmla="*/ 1182317 w 1909763"/>
                <a:gd name="T61" fmla="*/ 530239 h 1912938"/>
                <a:gd name="T62" fmla="*/ 1095458 w 1909763"/>
                <a:gd name="T63" fmla="*/ 479966 h 1912938"/>
                <a:gd name="T64" fmla="*/ 1079925 w 1909763"/>
                <a:gd name="T65" fmla="*/ 387324 h 1912938"/>
                <a:gd name="T66" fmla="*/ 1274840 w 1909763"/>
                <a:gd name="T67" fmla="*/ 248813 h 1912938"/>
                <a:gd name="T68" fmla="*/ 1361157 w 1909763"/>
                <a:gd name="T69" fmla="*/ 287000 h 1912938"/>
                <a:gd name="T70" fmla="*/ 1471820 w 1909763"/>
                <a:gd name="T71" fmla="*/ 367792 h 1912938"/>
                <a:gd name="T72" fmla="*/ 1577108 w 1909763"/>
                <a:gd name="T73" fmla="*/ 484246 h 1912938"/>
                <a:gd name="T74" fmla="*/ 1629910 w 1909763"/>
                <a:gd name="T75" fmla="*/ 580818 h 1912938"/>
                <a:gd name="T76" fmla="*/ 1646668 w 1909763"/>
                <a:gd name="T77" fmla="*/ 647723 h 1912938"/>
                <a:gd name="T78" fmla="*/ 1571733 w 1909763"/>
                <a:gd name="T79" fmla="*/ 701374 h 1912938"/>
                <a:gd name="T80" fmla="*/ 1500908 w 1909763"/>
                <a:gd name="T81" fmla="*/ 566932 h 1912938"/>
                <a:gd name="T82" fmla="*/ 1381077 w 1909763"/>
                <a:gd name="T83" fmla="*/ 437539 h 1912938"/>
                <a:gd name="T84" fmla="*/ 1277685 w 1909763"/>
                <a:gd name="T85" fmla="*/ 362111 h 1912938"/>
                <a:gd name="T86" fmla="*/ 1174610 w 1909763"/>
                <a:gd name="T87" fmla="*/ 313195 h 1912938"/>
                <a:gd name="T88" fmla="*/ 1571880 w 1909763"/>
                <a:gd name="T89" fmla="*/ 0 h 1912938"/>
                <a:gd name="T90" fmla="*/ 1674374 w 1909763"/>
                <a:gd name="T91" fmla="*/ 27868 h 1912938"/>
                <a:gd name="T92" fmla="*/ 1797116 w 1909763"/>
                <a:gd name="T93" fmla="*/ 110838 h 1912938"/>
                <a:gd name="T94" fmla="*/ 1880946 w 1909763"/>
                <a:gd name="T95" fmla="*/ 216927 h 1912938"/>
                <a:gd name="T96" fmla="*/ 1901825 w 1909763"/>
                <a:gd name="T97" fmla="*/ 315415 h 1912938"/>
                <a:gd name="T98" fmla="*/ 1879681 w 1909763"/>
                <a:gd name="T99" fmla="*/ 399018 h 1912938"/>
                <a:gd name="T100" fmla="*/ 1834128 w 1909763"/>
                <a:gd name="T101" fmla="*/ 461405 h 1912938"/>
                <a:gd name="T102" fmla="*/ 1716764 w 1909763"/>
                <a:gd name="T103" fmla="*/ 551026 h 1912938"/>
                <a:gd name="T104" fmla="*/ 1686079 w 1909763"/>
                <a:gd name="T105" fmla="*/ 466156 h 1912938"/>
                <a:gd name="T106" fmla="*/ 1635148 w 1909763"/>
                <a:gd name="T107" fmla="*/ 386034 h 1912938"/>
                <a:gd name="T108" fmla="*/ 1552899 w 1909763"/>
                <a:gd name="T109" fmla="*/ 297997 h 1912938"/>
                <a:gd name="T110" fmla="*/ 1465272 w 1909763"/>
                <a:gd name="T111" fmla="*/ 231811 h 1912938"/>
                <a:gd name="T112" fmla="*/ 1387135 w 1909763"/>
                <a:gd name="T113" fmla="*/ 193176 h 1912938"/>
                <a:gd name="T114" fmla="*/ 1324816 w 1909763"/>
                <a:gd name="T115" fmla="*/ 138389 h 1912938"/>
                <a:gd name="T116" fmla="*/ 1449455 w 1909763"/>
                <a:gd name="T117" fmla="*/ 33885 h 1912938"/>
                <a:gd name="T118" fmla="*/ 1518102 w 1909763"/>
                <a:gd name="T119" fmla="*/ 4750 h 19129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909763" h="1912938">
                  <a:moveTo>
                    <a:pt x="275590" y="1223963"/>
                  </a:moveTo>
                  <a:lnTo>
                    <a:pt x="276860" y="1225231"/>
                  </a:lnTo>
                  <a:lnTo>
                    <a:pt x="281623" y="1228085"/>
                  </a:lnTo>
                  <a:lnTo>
                    <a:pt x="285433" y="1229987"/>
                  </a:lnTo>
                  <a:lnTo>
                    <a:pt x="290513" y="1232207"/>
                  </a:lnTo>
                  <a:lnTo>
                    <a:pt x="296545" y="1235060"/>
                  </a:lnTo>
                  <a:lnTo>
                    <a:pt x="304165" y="1237280"/>
                  </a:lnTo>
                  <a:lnTo>
                    <a:pt x="312738" y="1239816"/>
                  </a:lnTo>
                  <a:lnTo>
                    <a:pt x="323215" y="1242036"/>
                  </a:lnTo>
                  <a:lnTo>
                    <a:pt x="335280" y="1244255"/>
                  </a:lnTo>
                  <a:lnTo>
                    <a:pt x="348933" y="1246157"/>
                  </a:lnTo>
                  <a:lnTo>
                    <a:pt x="364173" y="1248060"/>
                  </a:lnTo>
                  <a:lnTo>
                    <a:pt x="381318" y="1249328"/>
                  </a:lnTo>
                  <a:lnTo>
                    <a:pt x="400368" y="1249962"/>
                  </a:lnTo>
                  <a:lnTo>
                    <a:pt x="421958" y="1250279"/>
                  </a:lnTo>
                  <a:lnTo>
                    <a:pt x="425768" y="1261376"/>
                  </a:lnTo>
                  <a:lnTo>
                    <a:pt x="430213" y="1272474"/>
                  </a:lnTo>
                  <a:lnTo>
                    <a:pt x="434658" y="1282937"/>
                  </a:lnTo>
                  <a:lnTo>
                    <a:pt x="440055" y="1293083"/>
                  </a:lnTo>
                  <a:lnTo>
                    <a:pt x="445453" y="1303229"/>
                  </a:lnTo>
                  <a:lnTo>
                    <a:pt x="451485" y="1313375"/>
                  </a:lnTo>
                  <a:lnTo>
                    <a:pt x="457835" y="1322886"/>
                  </a:lnTo>
                  <a:lnTo>
                    <a:pt x="464185" y="1332081"/>
                  </a:lnTo>
                  <a:lnTo>
                    <a:pt x="471488" y="1341276"/>
                  </a:lnTo>
                  <a:lnTo>
                    <a:pt x="478473" y="1349837"/>
                  </a:lnTo>
                  <a:lnTo>
                    <a:pt x="485775" y="1358080"/>
                  </a:lnTo>
                  <a:lnTo>
                    <a:pt x="493395" y="1366324"/>
                  </a:lnTo>
                  <a:lnTo>
                    <a:pt x="500698" y="1374250"/>
                  </a:lnTo>
                  <a:lnTo>
                    <a:pt x="508635" y="1381860"/>
                  </a:lnTo>
                  <a:lnTo>
                    <a:pt x="516573" y="1388835"/>
                  </a:lnTo>
                  <a:lnTo>
                    <a:pt x="524510" y="1395493"/>
                  </a:lnTo>
                  <a:lnTo>
                    <a:pt x="532448" y="1402469"/>
                  </a:lnTo>
                  <a:lnTo>
                    <a:pt x="540385" y="1408810"/>
                  </a:lnTo>
                  <a:lnTo>
                    <a:pt x="555943" y="1420541"/>
                  </a:lnTo>
                  <a:lnTo>
                    <a:pt x="571500" y="1430687"/>
                  </a:lnTo>
                  <a:lnTo>
                    <a:pt x="586105" y="1439565"/>
                  </a:lnTo>
                  <a:lnTo>
                    <a:pt x="600075" y="1447492"/>
                  </a:lnTo>
                  <a:lnTo>
                    <a:pt x="612775" y="1453833"/>
                  </a:lnTo>
                  <a:lnTo>
                    <a:pt x="624523" y="1458589"/>
                  </a:lnTo>
                  <a:lnTo>
                    <a:pt x="634365" y="1462394"/>
                  </a:lnTo>
                  <a:lnTo>
                    <a:pt x="634365" y="1467784"/>
                  </a:lnTo>
                  <a:lnTo>
                    <a:pt x="634683" y="1473808"/>
                  </a:lnTo>
                  <a:lnTo>
                    <a:pt x="635318" y="1479832"/>
                  </a:lnTo>
                  <a:lnTo>
                    <a:pt x="636270" y="1486173"/>
                  </a:lnTo>
                  <a:lnTo>
                    <a:pt x="638810" y="1499173"/>
                  </a:lnTo>
                  <a:lnTo>
                    <a:pt x="641668" y="1512489"/>
                  </a:lnTo>
                  <a:lnTo>
                    <a:pt x="645795" y="1526440"/>
                  </a:lnTo>
                  <a:lnTo>
                    <a:pt x="650558" y="1540074"/>
                  </a:lnTo>
                  <a:lnTo>
                    <a:pt x="655321" y="1553707"/>
                  </a:lnTo>
                  <a:lnTo>
                    <a:pt x="660083" y="1566707"/>
                  </a:lnTo>
                  <a:lnTo>
                    <a:pt x="665481" y="1579389"/>
                  </a:lnTo>
                  <a:lnTo>
                    <a:pt x="670243" y="1590803"/>
                  </a:lnTo>
                  <a:lnTo>
                    <a:pt x="679133" y="1610144"/>
                  </a:lnTo>
                  <a:lnTo>
                    <a:pt x="685165" y="1623144"/>
                  </a:lnTo>
                  <a:lnTo>
                    <a:pt x="687388" y="1627900"/>
                  </a:lnTo>
                  <a:lnTo>
                    <a:pt x="0" y="1912938"/>
                  </a:lnTo>
                  <a:lnTo>
                    <a:pt x="275590" y="1223963"/>
                  </a:lnTo>
                  <a:close/>
                  <a:moveTo>
                    <a:pt x="923427" y="530225"/>
                  </a:moveTo>
                  <a:lnTo>
                    <a:pt x="931362" y="531813"/>
                  </a:lnTo>
                  <a:lnTo>
                    <a:pt x="941201" y="533401"/>
                  </a:lnTo>
                  <a:lnTo>
                    <a:pt x="951993" y="536259"/>
                  </a:lnTo>
                  <a:lnTo>
                    <a:pt x="965007" y="539435"/>
                  </a:lnTo>
                  <a:lnTo>
                    <a:pt x="978972" y="544199"/>
                  </a:lnTo>
                  <a:lnTo>
                    <a:pt x="994208" y="549281"/>
                  </a:lnTo>
                  <a:lnTo>
                    <a:pt x="1010713" y="555950"/>
                  </a:lnTo>
                  <a:lnTo>
                    <a:pt x="1028805" y="564526"/>
                  </a:lnTo>
                  <a:lnTo>
                    <a:pt x="1038327" y="568972"/>
                  </a:lnTo>
                  <a:lnTo>
                    <a:pt x="1047849" y="574053"/>
                  </a:lnTo>
                  <a:lnTo>
                    <a:pt x="1057689" y="579453"/>
                  </a:lnTo>
                  <a:lnTo>
                    <a:pt x="1067845" y="585487"/>
                  </a:lnTo>
                  <a:lnTo>
                    <a:pt x="1078320" y="591521"/>
                  </a:lnTo>
                  <a:lnTo>
                    <a:pt x="1088794" y="598191"/>
                  </a:lnTo>
                  <a:lnTo>
                    <a:pt x="1099903" y="605495"/>
                  </a:lnTo>
                  <a:lnTo>
                    <a:pt x="1111012" y="613118"/>
                  </a:lnTo>
                  <a:lnTo>
                    <a:pt x="1122439" y="621058"/>
                  </a:lnTo>
                  <a:lnTo>
                    <a:pt x="1133548" y="630268"/>
                  </a:lnTo>
                  <a:lnTo>
                    <a:pt x="1145609" y="639161"/>
                  </a:lnTo>
                  <a:lnTo>
                    <a:pt x="1157353" y="649006"/>
                  </a:lnTo>
                  <a:lnTo>
                    <a:pt x="1169415" y="659487"/>
                  </a:lnTo>
                  <a:lnTo>
                    <a:pt x="1181476" y="670285"/>
                  </a:lnTo>
                  <a:lnTo>
                    <a:pt x="1193855" y="681719"/>
                  </a:lnTo>
                  <a:lnTo>
                    <a:pt x="1206234" y="693787"/>
                  </a:lnTo>
                  <a:lnTo>
                    <a:pt x="1224326" y="712208"/>
                  </a:lnTo>
                  <a:lnTo>
                    <a:pt x="1241148" y="730311"/>
                  </a:lnTo>
                  <a:lnTo>
                    <a:pt x="1257336" y="748731"/>
                  </a:lnTo>
                  <a:lnTo>
                    <a:pt x="1272888" y="767152"/>
                  </a:lnTo>
                  <a:lnTo>
                    <a:pt x="1287172" y="785573"/>
                  </a:lnTo>
                  <a:lnTo>
                    <a:pt x="1300185" y="803993"/>
                  </a:lnTo>
                  <a:lnTo>
                    <a:pt x="1312246" y="822096"/>
                  </a:lnTo>
                  <a:lnTo>
                    <a:pt x="1323356" y="840199"/>
                  </a:lnTo>
                  <a:lnTo>
                    <a:pt x="1333513" y="857984"/>
                  </a:lnTo>
                  <a:lnTo>
                    <a:pt x="1343035" y="875770"/>
                  </a:lnTo>
                  <a:lnTo>
                    <a:pt x="1346843" y="884345"/>
                  </a:lnTo>
                  <a:lnTo>
                    <a:pt x="1350970" y="892920"/>
                  </a:lnTo>
                  <a:lnTo>
                    <a:pt x="1354461" y="901813"/>
                  </a:lnTo>
                  <a:lnTo>
                    <a:pt x="1357635" y="910388"/>
                  </a:lnTo>
                  <a:lnTo>
                    <a:pt x="1360809" y="918963"/>
                  </a:lnTo>
                  <a:lnTo>
                    <a:pt x="1363349" y="927220"/>
                  </a:lnTo>
                  <a:lnTo>
                    <a:pt x="1365570" y="935478"/>
                  </a:lnTo>
                  <a:lnTo>
                    <a:pt x="1367792" y="943735"/>
                  </a:lnTo>
                  <a:lnTo>
                    <a:pt x="1369697" y="951675"/>
                  </a:lnTo>
                  <a:lnTo>
                    <a:pt x="1370966" y="959933"/>
                  </a:lnTo>
                  <a:lnTo>
                    <a:pt x="1372236" y="967873"/>
                  </a:lnTo>
                  <a:lnTo>
                    <a:pt x="1373188" y="975495"/>
                  </a:lnTo>
                  <a:lnTo>
                    <a:pt x="774247" y="1579563"/>
                  </a:lnTo>
                  <a:lnTo>
                    <a:pt x="771708" y="1576387"/>
                  </a:lnTo>
                  <a:lnTo>
                    <a:pt x="768851" y="1572258"/>
                  </a:lnTo>
                  <a:lnTo>
                    <a:pt x="765042" y="1566542"/>
                  </a:lnTo>
                  <a:lnTo>
                    <a:pt x="760281" y="1559237"/>
                  </a:lnTo>
                  <a:lnTo>
                    <a:pt x="755520" y="1550344"/>
                  </a:lnTo>
                  <a:lnTo>
                    <a:pt x="749807" y="1540181"/>
                  </a:lnTo>
                  <a:lnTo>
                    <a:pt x="744728" y="1528113"/>
                  </a:lnTo>
                  <a:lnTo>
                    <a:pt x="739333" y="1515091"/>
                  </a:lnTo>
                  <a:lnTo>
                    <a:pt x="734254" y="1500164"/>
                  </a:lnTo>
                  <a:lnTo>
                    <a:pt x="731715" y="1492224"/>
                  </a:lnTo>
                  <a:lnTo>
                    <a:pt x="729493" y="1483967"/>
                  </a:lnTo>
                  <a:lnTo>
                    <a:pt x="727271" y="1475392"/>
                  </a:lnTo>
                  <a:lnTo>
                    <a:pt x="725367" y="1466181"/>
                  </a:lnTo>
                  <a:lnTo>
                    <a:pt x="724097" y="1457289"/>
                  </a:lnTo>
                  <a:lnTo>
                    <a:pt x="722510" y="1447443"/>
                  </a:lnTo>
                  <a:lnTo>
                    <a:pt x="721241" y="1437280"/>
                  </a:lnTo>
                  <a:lnTo>
                    <a:pt x="720288" y="1427117"/>
                  </a:lnTo>
                  <a:lnTo>
                    <a:pt x="719336" y="1416319"/>
                  </a:lnTo>
                  <a:lnTo>
                    <a:pt x="719336" y="1405203"/>
                  </a:lnTo>
                  <a:lnTo>
                    <a:pt x="719336" y="1394087"/>
                  </a:lnTo>
                  <a:lnTo>
                    <a:pt x="719971" y="1382018"/>
                  </a:lnTo>
                  <a:lnTo>
                    <a:pt x="705688" y="1375349"/>
                  </a:lnTo>
                  <a:lnTo>
                    <a:pt x="692039" y="1368362"/>
                  </a:lnTo>
                  <a:lnTo>
                    <a:pt x="679343" y="1361692"/>
                  </a:lnTo>
                  <a:lnTo>
                    <a:pt x="667282" y="1355023"/>
                  </a:lnTo>
                  <a:lnTo>
                    <a:pt x="655855" y="1348035"/>
                  </a:lnTo>
                  <a:lnTo>
                    <a:pt x="645381" y="1341366"/>
                  </a:lnTo>
                  <a:lnTo>
                    <a:pt x="635224" y="1334696"/>
                  </a:lnTo>
                  <a:lnTo>
                    <a:pt x="625385" y="1327709"/>
                  </a:lnTo>
                  <a:lnTo>
                    <a:pt x="616497" y="1321357"/>
                  </a:lnTo>
                  <a:lnTo>
                    <a:pt x="608245" y="1314688"/>
                  </a:lnTo>
                  <a:lnTo>
                    <a:pt x="599992" y="1308018"/>
                  </a:lnTo>
                  <a:lnTo>
                    <a:pt x="592692" y="1301349"/>
                  </a:lnTo>
                  <a:lnTo>
                    <a:pt x="585709" y="1294679"/>
                  </a:lnTo>
                  <a:lnTo>
                    <a:pt x="579361" y="1288327"/>
                  </a:lnTo>
                  <a:lnTo>
                    <a:pt x="573013" y="1281975"/>
                  </a:lnTo>
                  <a:lnTo>
                    <a:pt x="567300" y="1275306"/>
                  </a:lnTo>
                  <a:lnTo>
                    <a:pt x="561904" y="1268636"/>
                  </a:lnTo>
                  <a:lnTo>
                    <a:pt x="556825" y="1262285"/>
                  </a:lnTo>
                  <a:lnTo>
                    <a:pt x="552064" y="1255933"/>
                  </a:lnTo>
                  <a:lnTo>
                    <a:pt x="547621" y="1249898"/>
                  </a:lnTo>
                  <a:lnTo>
                    <a:pt x="539686" y="1237194"/>
                  </a:lnTo>
                  <a:lnTo>
                    <a:pt x="532703" y="1224808"/>
                  </a:lnTo>
                  <a:lnTo>
                    <a:pt x="526355" y="1212739"/>
                  </a:lnTo>
                  <a:lnTo>
                    <a:pt x="520641" y="1200988"/>
                  </a:lnTo>
                  <a:lnTo>
                    <a:pt x="509850" y="1177804"/>
                  </a:lnTo>
                  <a:lnTo>
                    <a:pt x="497471" y="1178122"/>
                  </a:lnTo>
                  <a:lnTo>
                    <a:pt x="485727" y="1178122"/>
                  </a:lnTo>
                  <a:lnTo>
                    <a:pt x="474300" y="1178122"/>
                  </a:lnTo>
                  <a:lnTo>
                    <a:pt x="463509" y="1177804"/>
                  </a:lnTo>
                  <a:lnTo>
                    <a:pt x="453352" y="1177169"/>
                  </a:lnTo>
                  <a:lnTo>
                    <a:pt x="443512" y="1175898"/>
                  </a:lnTo>
                  <a:lnTo>
                    <a:pt x="433673" y="1174628"/>
                  </a:lnTo>
                  <a:lnTo>
                    <a:pt x="424785" y="1173675"/>
                  </a:lnTo>
                  <a:lnTo>
                    <a:pt x="416215" y="1172087"/>
                  </a:lnTo>
                  <a:lnTo>
                    <a:pt x="408280" y="1170182"/>
                  </a:lnTo>
                  <a:lnTo>
                    <a:pt x="393045" y="1167006"/>
                  </a:lnTo>
                  <a:lnTo>
                    <a:pt x="379714" y="1162877"/>
                  </a:lnTo>
                  <a:lnTo>
                    <a:pt x="367653" y="1158431"/>
                  </a:lnTo>
                  <a:lnTo>
                    <a:pt x="357496" y="1153984"/>
                  </a:lnTo>
                  <a:lnTo>
                    <a:pt x="348926" y="1149855"/>
                  </a:lnTo>
                  <a:lnTo>
                    <a:pt x="341308" y="1146044"/>
                  </a:lnTo>
                  <a:lnTo>
                    <a:pt x="335595" y="1142551"/>
                  </a:lnTo>
                  <a:lnTo>
                    <a:pt x="331151" y="1139375"/>
                  </a:lnTo>
                  <a:lnTo>
                    <a:pt x="327660" y="1137152"/>
                  </a:lnTo>
                  <a:lnTo>
                    <a:pt x="325438" y="1134928"/>
                  </a:lnTo>
                  <a:lnTo>
                    <a:pt x="923427" y="530225"/>
                  </a:lnTo>
                  <a:close/>
                  <a:moveTo>
                    <a:pt x="1084432" y="388938"/>
                  </a:moveTo>
                  <a:lnTo>
                    <a:pt x="1089844" y="389573"/>
                  </a:lnTo>
                  <a:lnTo>
                    <a:pt x="1097165" y="389891"/>
                  </a:lnTo>
                  <a:lnTo>
                    <a:pt x="1106715" y="390843"/>
                  </a:lnTo>
                  <a:lnTo>
                    <a:pt x="1118175" y="392748"/>
                  </a:lnTo>
                  <a:lnTo>
                    <a:pt x="1132499" y="396241"/>
                  </a:lnTo>
                  <a:lnTo>
                    <a:pt x="1140458" y="398146"/>
                  </a:lnTo>
                  <a:lnTo>
                    <a:pt x="1148734" y="400686"/>
                  </a:lnTo>
                  <a:lnTo>
                    <a:pt x="1157329" y="403226"/>
                  </a:lnTo>
                  <a:lnTo>
                    <a:pt x="1166879" y="406718"/>
                  </a:lnTo>
                  <a:lnTo>
                    <a:pt x="1176747" y="410528"/>
                  </a:lnTo>
                  <a:lnTo>
                    <a:pt x="1187252" y="414656"/>
                  </a:lnTo>
                  <a:lnTo>
                    <a:pt x="1197756" y="419418"/>
                  </a:lnTo>
                  <a:lnTo>
                    <a:pt x="1208579" y="424816"/>
                  </a:lnTo>
                  <a:lnTo>
                    <a:pt x="1220358" y="430848"/>
                  </a:lnTo>
                  <a:lnTo>
                    <a:pt x="1232136" y="437198"/>
                  </a:lnTo>
                  <a:lnTo>
                    <a:pt x="1244550" y="444183"/>
                  </a:lnTo>
                  <a:lnTo>
                    <a:pt x="1256965" y="452121"/>
                  </a:lnTo>
                  <a:lnTo>
                    <a:pt x="1270017" y="460376"/>
                  </a:lnTo>
                  <a:lnTo>
                    <a:pt x="1283386" y="469901"/>
                  </a:lnTo>
                  <a:lnTo>
                    <a:pt x="1296438" y="480061"/>
                  </a:lnTo>
                  <a:lnTo>
                    <a:pt x="1310444" y="490856"/>
                  </a:lnTo>
                  <a:lnTo>
                    <a:pt x="1324450" y="502286"/>
                  </a:lnTo>
                  <a:lnTo>
                    <a:pt x="1338775" y="514986"/>
                  </a:lnTo>
                  <a:lnTo>
                    <a:pt x="1353100" y="528003"/>
                  </a:lnTo>
                  <a:lnTo>
                    <a:pt x="1367743" y="542291"/>
                  </a:lnTo>
                  <a:lnTo>
                    <a:pt x="1382386" y="557531"/>
                  </a:lnTo>
                  <a:lnTo>
                    <a:pt x="1396074" y="572136"/>
                  </a:lnTo>
                  <a:lnTo>
                    <a:pt x="1408489" y="586423"/>
                  </a:lnTo>
                  <a:lnTo>
                    <a:pt x="1420267" y="600393"/>
                  </a:lnTo>
                  <a:lnTo>
                    <a:pt x="1430772" y="613728"/>
                  </a:lnTo>
                  <a:lnTo>
                    <a:pt x="1440640" y="627381"/>
                  </a:lnTo>
                  <a:lnTo>
                    <a:pt x="1449235" y="640081"/>
                  </a:lnTo>
                  <a:lnTo>
                    <a:pt x="1457511" y="653098"/>
                  </a:lnTo>
                  <a:lnTo>
                    <a:pt x="1464833" y="665163"/>
                  </a:lnTo>
                  <a:lnTo>
                    <a:pt x="1471517" y="676911"/>
                  </a:lnTo>
                  <a:lnTo>
                    <a:pt x="1477566" y="688341"/>
                  </a:lnTo>
                  <a:lnTo>
                    <a:pt x="1482341" y="699136"/>
                  </a:lnTo>
                  <a:lnTo>
                    <a:pt x="1487434" y="709613"/>
                  </a:lnTo>
                  <a:lnTo>
                    <a:pt x="1490935" y="720408"/>
                  </a:lnTo>
                  <a:lnTo>
                    <a:pt x="1494755" y="729616"/>
                  </a:lnTo>
                  <a:lnTo>
                    <a:pt x="1497939" y="739141"/>
                  </a:lnTo>
                  <a:lnTo>
                    <a:pt x="1500167" y="747713"/>
                  </a:lnTo>
                  <a:lnTo>
                    <a:pt x="1502395" y="756286"/>
                  </a:lnTo>
                  <a:lnTo>
                    <a:pt x="1503987" y="763906"/>
                  </a:lnTo>
                  <a:lnTo>
                    <a:pt x="1505260" y="771526"/>
                  </a:lnTo>
                  <a:lnTo>
                    <a:pt x="1507170" y="784543"/>
                  </a:lnTo>
                  <a:lnTo>
                    <a:pt x="1508125" y="795338"/>
                  </a:lnTo>
                  <a:lnTo>
                    <a:pt x="1508125" y="804228"/>
                  </a:lnTo>
                  <a:lnTo>
                    <a:pt x="1507807" y="810261"/>
                  </a:lnTo>
                  <a:lnTo>
                    <a:pt x="1506852" y="815341"/>
                  </a:lnTo>
                  <a:lnTo>
                    <a:pt x="1444778" y="877888"/>
                  </a:lnTo>
                  <a:lnTo>
                    <a:pt x="1442550" y="864553"/>
                  </a:lnTo>
                  <a:lnTo>
                    <a:pt x="1439048" y="851218"/>
                  </a:lnTo>
                  <a:lnTo>
                    <a:pt x="1435228" y="836296"/>
                  </a:lnTo>
                  <a:lnTo>
                    <a:pt x="1430135" y="821691"/>
                  </a:lnTo>
                  <a:lnTo>
                    <a:pt x="1424087" y="806451"/>
                  </a:lnTo>
                  <a:lnTo>
                    <a:pt x="1416765" y="790576"/>
                  </a:lnTo>
                  <a:lnTo>
                    <a:pt x="1408807" y="774383"/>
                  </a:lnTo>
                  <a:lnTo>
                    <a:pt x="1399894" y="757873"/>
                  </a:lnTo>
                  <a:lnTo>
                    <a:pt x="1390026" y="741363"/>
                  </a:lnTo>
                  <a:lnTo>
                    <a:pt x="1378884" y="724536"/>
                  </a:lnTo>
                  <a:lnTo>
                    <a:pt x="1367106" y="707073"/>
                  </a:lnTo>
                  <a:lnTo>
                    <a:pt x="1353737" y="689928"/>
                  </a:lnTo>
                  <a:lnTo>
                    <a:pt x="1340048" y="672466"/>
                  </a:lnTo>
                  <a:lnTo>
                    <a:pt x="1325087" y="655003"/>
                  </a:lnTo>
                  <a:lnTo>
                    <a:pt x="1308852" y="637541"/>
                  </a:lnTo>
                  <a:lnTo>
                    <a:pt x="1291981" y="620396"/>
                  </a:lnTo>
                  <a:lnTo>
                    <a:pt x="1278611" y="607061"/>
                  </a:lnTo>
                  <a:lnTo>
                    <a:pt x="1264923" y="594361"/>
                  </a:lnTo>
                  <a:lnTo>
                    <a:pt x="1251235" y="582296"/>
                  </a:lnTo>
                  <a:lnTo>
                    <a:pt x="1238184" y="570866"/>
                  </a:lnTo>
                  <a:lnTo>
                    <a:pt x="1224814" y="560388"/>
                  </a:lnTo>
                  <a:lnTo>
                    <a:pt x="1212081" y="550228"/>
                  </a:lnTo>
                  <a:lnTo>
                    <a:pt x="1199348" y="541021"/>
                  </a:lnTo>
                  <a:lnTo>
                    <a:pt x="1187252" y="532448"/>
                  </a:lnTo>
                  <a:lnTo>
                    <a:pt x="1175155" y="524511"/>
                  </a:lnTo>
                  <a:lnTo>
                    <a:pt x="1163059" y="516573"/>
                  </a:lnTo>
                  <a:lnTo>
                    <a:pt x="1151917" y="509588"/>
                  </a:lnTo>
                  <a:lnTo>
                    <a:pt x="1140776" y="502921"/>
                  </a:lnTo>
                  <a:lnTo>
                    <a:pt x="1129953" y="496888"/>
                  </a:lnTo>
                  <a:lnTo>
                    <a:pt x="1119766" y="491808"/>
                  </a:lnTo>
                  <a:lnTo>
                    <a:pt x="1109580" y="486411"/>
                  </a:lnTo>
                  <a:lnTo>
                    <a:pt x="1100030" y="481966"/>
                  </a:lnTo>
                  <a:lnTo>
                    <a:pt x="1082522" y="474028"/>
                  </a:lnTo>
                  <a:lnTo>
                    <a:pt x="1066287" y="467678"/>
                  </a:lnTo>
                  <a:lnTo>
                    <a:pt x="1052599" y="462598"/>
                  </a:lnTo>
                  <a:lnTo>
                    <a:pt x="1040821" y="459106"/>
                  </a:lnTo>
                  <a:lnTo>
                    <a:pt x="1031590" y="456248"/>
                  </a:lnTo>
                  <a:lnTo>
                    <a:pt x="1024905" y="454343"/>
                  </a:lnTo>
                  <a:lnTo>
                    <a:pt x="1019175" y="453391"/>
                  </a:lnTo>
                  <a:lnTo>
                    <a:pt x="1084432" y="388938"/>
                  </a:lnTo>
                  <a:close/>
                  <a:moveTo>
                    <a:pt x="1213168" y="238125"/>
                  </a:moveTo>
                  <a:lnTo>
                    <a:pt x="1218883" y="238125"/>
                  </a:lnTo>
                  <a:lnTo>
                    <a:pt x="1226186" y="238759"/>
                  </a:lnTo>
                  <a:lnTo>
                    <a:pt x="1236028" y="239709"/>
                  </a:lnTo>
                  <a:lnTo>
                    <a:pt x="1248411" y="242245"/>
                  </a:lnTo>
                  <a:lnTo>
                    <a:pt x="1263016" y="245414"/>
                  </a:lnTo>
                  <a:lnTo>
                    <a:pt x="1270953" y="247315"/>
                  </a:lnTo>
                  <a:lnTo>
                    <a:pt x="1280161" y="249850"/>
                  </a:lnTo>
                  <a:lnTo>
                    <a:pt x="1289051" y="253020"/>
                  </a:lnTo>
                  <a:lnTo>
                    <a:pt x="1298893" y="256506"/>
                  </a:lnTo>
                  <a:lnTo>
                    <a:pt x="1309053" y="260625"/>
                  </a:lnTo>
                  <a:lnTo>
                    <a:pt x="1319848" y="264745"/>
                  </a:lnTo>
                  <a:lnTo>
                    <a:pt x="1330961" y="269816"/>
                  </a:lnTo>
                  <a:lnTo>
                    <a:pt x="1342391" y="275203"/>
                  </a:lnTo>
                  <a:lnTo>
                    <a:pt x="1354456" y="281541"/>
                  </a:lnTo>
                  <a:lnTo>
                    <a:pt x="1366838" y="288196"/>
                  </a:lnTo>
                  <a:lnTo>
                    <a:pt x="1379538" y="295802"/>
                  </a:lnTo>
                  <a:lnTo>
                    <a:pt x="1392873" y="303725"/>
                  </a:lnTo>
                  <a:lnTo>
                    <a:pt x="1405891" y="312598"/>
                  </a:lnTo>
                  <a:lnTo>
                    <a:pt x="1419861" y="322422"/>
                  </a:lnTo>
                  <a:lnTo>
                    <a:pt x="1433831" y="332880"/>
                  </a:lnTo>
                  <a:lnTo>
                    <a:pt x="1448436" y="344289"/>
                  </a:lnTo>
                  <a:lnTo>
                    <a:pt x="1463041" y="356332"/>
                  </a:lnTo>
                  <a:lnTo>
                    <a:pt x="1477963" y="369325"/>
                  </a:lnTo>
                  <a:lnTo>
                    <a:pt x="1492886" y="383269"/>
                  </a:lnTo>
                  <a:lnTo>
                    <a:pt x="1508126" y="398164"/>
                  </a:lnTo>
                  <a:lnTo>
                    <a:pt x="1523366" y="413692"/>
                  </a:lnTo>
                  <a:lnTo>
                    <a:pt x="1537653" y="428587"/>
                  </a:lnTo>
                  <a:lnTo>
                    <a:pt x="1550353" y="443481"/>
                  </a:lnTo>
                  <a:lnTo>
                    <a:pt x="1562418" y="458376"/>
                  </a:lnTo>
                  <a:lnTo>
                    <a:pt x="1573848" y="472637"/>
                  </a:lnTo>
                  <a:lnTo>
                    <a:pt x="1583691" y="486264"/>
                  </a:lnTo>
                  <a:lnTo>
                    <a:pt x="1593216" y="499891"/>
                  </a:lnTo>
                  <a:lnTo>
                    <a:pt x="1601471" y="512884"/>
                  </a:lnTo>
                  <a:lnTo>
                    <a:pt x="1609091" y="525878"/>
                  </a:lnTo>
                  <a:lnTo>
                    <a:pt x="1616076" y="538237"/>
                  </a:lnTo>
                  <a:lnTo>
                    <a:pt x="1622108" y="549963"/>
                  </a:lnTo>
                  <a:lnTo>
                    <a:pt x="1627823" y="561371"/>
                  </a:lnTo>
                  <a:lnTo>
                    <a:pt x="1632268" y="572780"/>
                  </a:lnTo>
                  <a:lnTo>
                    <a:pt x="1636713" y="583238"/>
                  </a:lnTo>
                  <a:lnTo>
                    <a:pt x="1640206" y="593379"/>
                  </a:lnTo>
                  <a:lnTo>
                    <a:pt x="1643699" y="603203"/>
                  </a:lnTo>
                  <a:lnTo>
                    <a:pt x="1646239" y="612077"/>
                  </a:lnTo>
                  <a:lnTo>
                    <a:pt x="1648143" y="620633"/>
                  </a:lnTo>
                  <a:lnTo>
                    <a:pt x="1650049" y="628873"/>
                  </a:lnTo>
                  <a:lnTo>
                    <a:pt x="1651636" y="636478"/>
                  </a:lnTo>
                  <a:lnTo>
                    <a:pt x="1652589" y="643767"/>
                  </a:lnTo>
                  <a:lnTo>
                    <a:pt x="1653541" y="650422"/>
                  </a:lnTo>
                  <a:lnTo>
                    <a:pt x="1654176" y="661514"/>
                  </a:lnTo>
                  <a:lnTo>
                    <a:pt x="1654176" y="670705"/>
                  </a:lnTo>
                  <a:lnTo>
                    <a:pt x="1653859" y="677043"/>
                  </a:lnTo>
                  <a:lnTo>
                    <a:pt x="1652906" y="682747"/>
                  </a:lnTo>
                  <a:lnTo>
                    <a:pt x="1588136" y="747713"/>
                  </a:lnTo>
                  <a:lnTo>
                    <a:pt x="1585596" y="733769"/>
                  </a:lnTo>
                  <a:lnTo>
                    <a:pt x="1582421" y="719508"/>
                  </a:lnTo>
                  <a:lnTo>
                    <a:pt x="1578293" y="704297"/>
                  </a:lnTo>
                  <a:lnTo>
                    <a:pt x="1572896" y="689085"/>
                  </a:lnTo>
                  <a:lnTo>
                    <a:pt x="1566546" y="672923"/>
                  </a:lnTo>
                  <a:lnTo>
                    <a:pt x="1559561" y="656761"/>
                  </a:lnTo>
                  <a:lnTo>
                    <a:pt x="1550671" y="639964"/>
                  </a:lnTo>
                  <a:lnTo>
                    <a:pt x="1541463" y="622534"/>
                  </a:lnTo>
                  <a:lnTo>
                    <a:pt x="1531303" y="605105"/>
                  </a:lnTo>
                  <a:lnTo>
                    <a:pt x="1519556" y="587358"/>
                  </a:lnTo>
                  <a:lnTo>
                    <a:pt x="1507173" y="569294"/>
                  </a:lnTo>
                  <a:lnTo>
                    <a:pt x="1493521" y="551230"/>
                  </a:lnTo>
                  <a:lnTo>
                    <a:pt x="1479233" y="533166"/>
                  </a:lnTo>
                  <a:lnTo>
                    <a:pt x="1463676" y="514786"/>
                  </a:lnTo>
                  <a:lnTo>
                    <a:pt x="1446848" y="497039"/>
                  </a:lnTo>
                  <a:lnTo>
                    <a:pt x="1429386" y="478975"/>
                  </a:lnTo>
                  <a:lnTo>
                    <a:pt x="1415098" y="465031"/>
                  </a:lnTo>
                  <a:lnTo>
                    <a:pt x="1400811" y="451721"/>
                  </a:lnTo>
                  <a:lnTo>
                    <a:pt x="1386841" y="439362"/>
                  </a:lnTo>
                  <a:lnTo>
                    <a:pt x="1372871" y="427636"/>
                  </a:lnTo>
                  <a:lnTo>
                    <a:pt x="1359536" y="416544"/>
                  </a:lnTo>
                  <a:lnTo>
                    <a:pt x="1345883" y="406086"/>
                  </a:lnTo>
                  <a:lnTo>
                    <a:pt x="1332548" y="396262"/>
                  </a:lnTo>
                  <a:lnTo>
                    <a:pt x="1319848" y="387389"/>
                  </a:lnTo>
                  <a:lnTo>
                    <a:pt x="1307148" y="378832"/>
                  </a:lnTo>
                  <a:lnTo>
                    <a:pt x="1295083" y="370909"/>
                  </a:lnTo>
                  <a:lnTo>
                    <a:pt x="1283018" y="363620"/>
                  </a:lnTo>
                  <a:lnTo>
                    <a:pt x="1271271" y="356648"/>
                  </a:lnTo>
                  <a:lnTo>
                    <a:pt x="1260158" y="350627"/>
                  </a:lnTo>
                  <a:lnTo>
                    <a:pt x="1249681" y="344606"/>
                  </a:lnTo>
                  <a:lnTo>
                    <a:pt x="1239203" y="339219"/>
                  </a:lnTo>
                  <a:lnTo>
                    <a:pt x="1229361" y="334782"/>
                  </a:lnTo>
                  <a:lnTo>
                    <a:pt x="1210628" y="326542"/>
                  </a:lnTo>
                  <a:lnTo>
                    <a:pt x="1193801" y="319887"/>
                  </a:lnTo>
                  <a:lnTo>
                    <a:pt x="1179513" y="314500"/>
                  </a:lnTo>
                  <a:lnTo>
                    <a:pt x="1167766" y="310697"/>
                  </a:lnTo>
                  <a:lnTo>
                    <a:pt x="1157923" y="307845"/>
                  </a:lnTo>
                  <a:lnTo>
                    <a:pt x="1150621" y="306260"/>
                  </a:lnTo>
                  <a:lnTo>
                    <a:pt x="1144588" y="304992"/>
                  </a:lnTo>
                  <a:lnTo>
                    <a:pt x="1213168" y="238125"/>
                  </a:lnTo>
                  <a:close/>
                  <a:moveTo>
                    <a:pt x="1555569" y="0"/>
                  </a:moveTo>
                  <a:lnTo>
                    <a:pt x="1566687" y="0"/>
                  </a:lnTo>
                  <a:lnTo>
                    <a:pt x="1578441" y="0"/>
                  </a:lnTo>
                  <a:lnTo>
                    <a:pt x="1589876" y="1272"/>
                  </a:lnTo>
                  <a:lnTo>
                    <a:pt x="1601948" y="2862"/>
                  </a:lnTo>
                  <a:lnTo>
                    <a:pt x="1614337" y="5088"/>
                  </a:lnTo>
                  <a:lnTo>
                    <a:pt x="1627043" y="7950"/>
                  </a:lnTo>
                  <a:lnTo>
                    <a:pt x="1640385" y="11766"/>
                  </a:lnTo>
                  <a:lnTo>
                    <a:pt x="1653409" y="16218"/>
                  </a:lnTo>
                  <a:lnTo>
                    <a:pt x="1667386" y="21624"/>
                  </a:lnTo>
                  <a:lnTo>
                    <a:pt x="1681363" y="27984"/>
                  </a:lnTo>
                  <a:lnTo>
                    <a:pt x="1695976" y="35298"/>
                  </a:lnTo>
                  <a:lnTo>
                    <a:pt x="1710588" y="42930"/>
                  </a:lnTo>
                  <a:lnTo>
                    <a:pt x="1725836" y="52152"/>
                  </a:lnTo>
                  <a:lnTo>
                    <a:pt x="1741084" y="62010"/>
                  </a:lnTo>
                  <a:lnTo>
                    <a:pt x="1756649" y="72822"/>
                  </a:lnTo>
                  <a:lnTo>
                    <a:pt x="1772850" y="84588"/>
                  </a:lnTo>
                  <a:lnTo>
                    <a:pt x="1789051" y="97626"/>
                  </a:lnTo>
                  <a:lnTo>
                    <a:pt x="1804617" y="111300"/>
                  </a:lnTo>
                  <a:lnTo>
                    <a:pt x="1819547" y="124656"/>
                  </a:lnTo>
                  <a:lnTo>
                    <a:pt x="1832571" y="138330"/>
                  </a:lnTo>
                  <a:lnTo>
                    <a:pt x="1844642" y="151686"/>
                  </a:lnTo>
                  <a:lnTo>
                    <a:pt x="1856078" y="165042"/>
                  </a:lnTo>
                  <a:lnTo>
                    <a:pt x="1865608" y="178398"/>
                  </a:lnTo>
                  <a:lnTo>
                    <a:pt x="1874502" y="191755"/>
                  </a:lnTo>
                  <a:lnTo>
                    <a:pt x="1881809" y="204475"/>
                  </a:lnTo>
                  <a:lnTo>
                    <a:pt x="1888797" y="217831"/>
                  </a:lnTo>
                  <a:lnTo>
                    <a:pt x="1894197" y="230869"/>
                  </a:lnTo>
                  <a:lnTo>
                    <a:pt x="1898962" y="243907"/>
                  </a:lnTo>
                  <a:lnTo>
                    <a:pt x="1902457" y="256309"/>
                  </a:lnTo>
                  <a:lnTo>
                    <a:pt x="1905633" y="268711"/>
                  </a:lnTo>
                  <a:lnTo>
                    <a:pt x="1907857" y="281113"/>
                  </a:lnTo>
                  <a:lnTo>
                    <a:pt x="1908810" y="293197"/>
                  </a:lnTo>
                  <a:lnTo>
                    <a:pt x="1909763" y="305281"/>
                  </a:lnTo>
                  <a:lnTo>
                    <a:pt x="1909763" y="316729"/>
                  </a:lnTo>
                  <a:lnTo>
                    <a:pt x="1908492" y="328177"/>
                  </a:lnTo>
                  <a:lnTo>
                    <a:pt x="1907539" y="339307"/>
                  </a:lnTo>
                  <a:lnTo>
                    <a:pt x="1905316" y="350437"/>
                  </a:lnTo>
                  <a:lnTo>
                    <a:pt x="1902457" y="360931"/>
                  </a:lnTo>
                  <a:lnTo>
                    <a:pt x="1899598" y="371425"/>
                  </a:lnTo>
                  <a:lnTo>
                    <a:pt x="1895786" y="381601"/>
                  </a:lnTo>
                  <a:lnTo>
                    <a:pt x="1891656" y="391459"/>
                  </a:lnTo>
                  <a:lnTo>
                    <a:pt x="1887527" y="400681"/>
                  </a:lnTo>
                  <a:lnTo>
                    <a:pt x="1882762" y="409903"/>
                  </a:lnTo>
                  <a:lnTo>
                    <a:pt x="1877361" y="418490"/>
                  </a:lnTo>
                  <a:lnTo>
                    <a:pt x="1871643" y="426758"/>
                  </a:lnTo>
                  <a:lnTo>
                    <a:pt x="1865925" y="434708"/>
                  </a:lnTo>
                  <a:lnTo>
                    <a:pt x="1860208" y="442340"/>
                  </a:lnTo>
                  <a:lnTo>
                    <a:pt x="1854172" y="449336"/>
                  </a:lnTo>
                  <a:lnTo>
                    <a:pt x="1847501" y="456014"/>
                  </a:lnTo>
                  <a:lnTo>
                    <a:pt x="1841783" y="463328"/>
                  </a:lnTo>
                  <a:lnTo>
                    <a:pt x="1830983" y="476048"/>
                  </a:lnTo>
                  <a:lnTo>
                    <a:pt x="1801122" y="514208"/>
                  </a:lnTo>
                  <a:lnTo>
                    <a:pt x="1764909" y="560636"/>
                  </a:lnTo>
                  <a:lnTo>
                    <a:pt x="1730283" y="604838"/>
                  </a:lnTo>
                  <a:lnTo>
                    <a:pt x="1729648" y="593708"/>
                  </a:lnTo>
                  <a:lnTo>
                    <a:pt x="1728377" y="581306"/>
                  </a:lnTo>
                  <a:lnTo>
                    <a:pt x="1726471" y="567632"/>
                  </a:lnTo>
                  <a:lnTo>
                    <a:pt x="1723930" y="553322"/>
                  </a:lnTo>
                  <a:lnTo>
                    <a:pt x="1720118" y="537740"/>
                  </a:lnTo>
                  <a:lnTo>
                    <a:pt x="1715353" y="521840"/>
                  </a:lnTo>
                  <a:lnTo>
                    <a:pt x="1712494" y="513254"/>
                  </a:lnTo>
                  <a:lnTo>
                    <a:pt x="1709318" y="504668"/>
                  </a:lnTo>
                  <a:lnTo>
                    <a:pt x="1705823" y="496082"/>
                  </a:lnTo>
                  <a:lnTo>
                    <a:pt x="1702011" y="487178"/>
                  </a:lnTo>
                  <a:lnTo>
                    <a:pt x="1697882" y="477638"/>
                  </a:lnTo>
                  <a:lnTo>
                    <a:pt x="1693117" y="468098"/>
                  </a:lnTo>
                  <a:lnTo>
                    <a:pt x="1688034" y="458876"/>
                  </a:lnTo>
                  <a:lnTo>
                    <a:pt x="1682952" y="449018"/>
                  </a:lnTo>
                  <a:lnTo>
                    <a:pt x="1677234" y="439160"/>
                  </a:lnTo>
                  <a:lnTo>
                    <a:pt x="1670881" y="428984"/>
                  </a:lnTo>
                  <a:lnTo>
                    <a:pt x="1664527" y="418808"/>
                  </a:lnTo>
                  <a:lnTo>
                    <a:pt x="1657221" y="408631"/>
                  </a:lnTo>
                  <a:lnTo>
                    <a:pt x="1649915" y="398137"/>
                  </a:lnTo>
                  <a:lnTo>
                    <a:pt x="1641973" y="387643"/>
                  </a:lnTo>
                  <a:lnTo>
                    <a:pt x="1633079" y="376831"/>
                  </a:lnTo>
                  <a:lnTo>
                    <a:pt x="1624184" y="365701"/>
                  </a:lnTo>
                  <a:lnTo>
                    <a:pt x="1614337" y="354889"/>
                  </a:lnTo>
                  <a:lnTo>
                    <a:pt x="1604489" y="343441"/>
                  </a:lnTo>
                  <a:lnTo>
                    <a:pt x="1593688" y="332311"/>
                  </a:lnTo>
                  <a:lnTo>
                    <a:pt x="1582570" y="320863"/>
                  </a:lnTo>
                  <a:lnTo>
                    <a:pt x="1571134" y="310051"/>
                  </a:lnTo>
                  <a:lnTo>
                    <a:pt x="1559381" y="299239"/>
                  </a:lnTo>
                  <a:lnTo>
                    <a:pt x="1548263" y="289381"/>
                  </a:lnTo>
                  <a:lnTo>
                    <a:pt x="1536827" y="279523"/>
                  </a:lnTo>
                  <a:lnTo>
                    <a:pt x="1525709" y="270619"/>
                  </a:lnTo>
                  <a:lnTo>
                    <a:pt x="1514590" y="262351"/>
                  </a:lnTo>
                  <a:lnTo>
                    <a:pt x="1503472" y="254083"/>
                  </a:lnTo>
                  <a:lnTo>
                    <a:pt x="1492672" y="246451"/>
                  </a:lnTo>
                  <a:lnTo>
                    <a:pt x="1481871" y="239137"/>
                  </a:lnTo>
                  <a:lnTo>
                    <a:pt x="1471388" y="232777"/>
                  </a:lnTo>
                  <a:lnTo>
                    <a:pt x="1460905" y="226417"/>
                  </a:lnTo>
                  <a:lnTo>
                    <a:pt x="1450740" y="220693"/>
                  </a:lnTo>
                  <a:lnTo>
                    <a:pt x="1440575" y="215287"/>
                  </a:lnTo>
                  <a:lnTo>
                    <a:pt x="1430410" y="210199"/>
                  </a:lnTo>
                  <a:lnTo>
                    <a:pt x="1420562" y="205747"/>
                  </a:lnTo>
                  <a:lnTo>
                    <a:pt x="1411350" y="201613"/>
                  </a:lnTo>
                  <a:lnTo>
                    <a:pt x="1401820" y="197479"/>
                  </a:lnTo>
                  <a:lnTo>
                    <a:pt x="1392925" y="193981"/>
                  </a:lnTo>
                  <a:lnTo>
                    <a:pt x="1375136" y="187620"/>
                  </a:lnTo>
                  <a:lnTo>
                    <a:pt x="1358300" y="182850"/>
                  </a:lnTo>
                  <a:lnTo>
                    <a:pt x="1342417" y="178716"/>
                  </a:lnTo>
                  <a:lnTo>
                    <a:pt x="1327805" y="175536"/>
                  </a:lnTo>
                  <a:lnTo>
                    <a:pt x="1314145" y="173310"/>
                  </a:lnTo>
                  <a:lnTo>
                    <a:pt x="1301756" y="171720"/>
                  </a:lnTo>
                  <a:lnTo>
                    <a:pt x="1290638" y="171084"/>
                  </a:lnTo>
                  <a:lnTo>
                    <a:pt x="1330346" y="138966"/>
                  </a:lnTo>
                  <a:lnTo>
                    <a:pt x="1370689" y="105894"/>
                  </a:lnTo>
                  <a:lnTo>
                    <a:pt x="1405950" y="76638"/>
                  </a:lnTo>
                  <a:lnTo>
                    <a:pt x="1419609" y="64554"/>
                  </a:lnTo>
                  <a:lnTo>
                    <a:pt x="1429774" y="55650"/>
                  </a:lnTo>
                  <a:lnTo>
                    <a:pt x="1435810" y="49926"/>
                  </a:lnTo>
                  <a:lnTo>
                    <a:pt x="1442163" y="44520"/>
                  </a:lnTo>
                  <a:lnTo>
                    <a:pt x="1448834" y="39432"/>
                  </a:lnTo>
                  <a:lnTo>
                    <a:pt x="1455505" y="34026"/>
                  </a:lnTo>
                  <a:lnTo>
                    <a:pt x="1463129" y="29256"/>
                  </a:lnTo>
                  <a:lnTo>
                    <a:pt x="1470753" y="24486"/>
                  </a:lnTo>
                  <a:lnTo>
                    <a:pt x="1479012" y="20352"/>
                  </a:lnTo>
                  <a:lnTo>
                    <a:pt x="1487271" y="16218"/>
                  </a:lnTo>
                  <a:lnTo>
                    <a:pt x="1495848" y="13038"/>
                  </a:lnTo>
                  <a:lnTo>
                    <a:pt x="1505378" y="9540"/>
                  </a:lnTo>
                  <a:lnTo>
                    <a:pt x="1514590" y="6996"/>
                  </a:lnTo>
                  <a:lnTo>
                    <a:pt x="1524438" y="4770"/>
                  </a:lnTo>
                  <a:lnTo>
                    <a:pt x="1534285" y="2544"/>
                  </a:lnTo>
                  <a:lnTo>
                    <a:pt x="1544768" y="1272"/>
                  </a:lnTo>
                  <a:lnTo>
                    <a:pt x="1555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base">
                <a:defRPr/>
              </a:pPr>
              <a:endParaRPr lang="zh-CN" altLang="en-US" sz="1800" strike="noStrike" kern="0" noProof="1">
                <a:solidFill>
                  <a:srgbClr val="FFFFFF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216800" y="2365200"/>
            <a:ext cx="4118400" cy="2948400"/>
          </a:xfrm>
        </p:spPr>
        <p:txBody>
          <a:bodyPr lIns="612000" tIns="216000" rIns="324000" bIns="1584000">
            <a:normAutofit/>
          </a:bodyPr>
          <a:lstStyle>
            <a:lvl1pPr marL="285750" indent="-285750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400"/>
            </a:lvl1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5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26800" y="2365200"/>
            <a:ext cx="4118400" cy="2948400"/>
          </a:xfrm>
        </p:spPr>
        <p:txBody>
          <a:bodyPr lIns="612000" tIns="216000" rIns="324000" bIns="1584000">
            <a:normAutofit/>
          </a:bodyPr>
          <a:lstStyle>
            <a:lvl1pPr marL="285750" indent="-28575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  <a:defRPr sz="2400"/>
            </a:lvl1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  <a:lvl6pPr>
              <a:lnSpc>
                <a:spcPct val="90000"/>
              </a:lnSpc>
              <a:defRPr/>
            </a:lvl6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5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971" y="13763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33971" y="2200275"/>
            <a:ext cx="5157787" cy="3684588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5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385" y="13763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166385" y="2200275"/>
            <a:ext cx="5183188" cy="3684588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5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>
            <a:off x="2738438" y="2168525"/>
            <a:ext cx="1147763" cy="1147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defRPr/>
            </a:pPr>
            <a:endParaRPr lang="zh-CN" altLang="en-US" sz="5400" strike="noStrike" noProof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 userDrawn="1">
            <p:custDataLst>
              <p:tags r:id="rId4"/>
            </p:custDataLst>
          </p:nvPr>
        </p:nvSpPr>
        <p:spPr>
          <a:xfrm>
            <a:off x="4135438" y="2168525"/>
            <a:ext cx="1149350" cy="1147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defRPr/>
            </a:pPr>
            <a:endParaRPr lang="zh-CN" altLang="en-US" sz="5400" strike="noStrike" noProof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 userDrawn="1">
            <p:custDataLst>
              <p:tags r:id="rId5"/>
            </p:custDataLst>
          </p:nvPr>
        </p:nvSpPr>
        <p:spPr>
          <a:xfrm>
            <a:off x="5534025" y="2168525"/>
            <a:ext cx="1147763" cy="11477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defRPr/>
            </a:pPr>
            <a:endParaRPr lang="zh-CN" altLang="en-US" sz="5400" strike="noStrike" noProof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6932613" y="2168525"/>
            <a:ext cx="1147763" cy="1147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defRPr/>
            </a:pPr>
            <a:endParaRPr lang="zh-CN" altLang="en-US" sz="5400" strike="noStrike" noProof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 userDrawn="1">
            <p:custDataLst>
              <p:tags r:id="rId7"/>
            </p:custDataLst>
          </p:nvPr>
        </p:nvSpPr>
        <p:spPr>
          <a:xfrm>
            <a:off x="8329613" y="2168525"/>
            <a:ext cx="1149350" cy="1147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defRPr/>
            </a:pPr>
            <a:endParaRPr lang="zh-CN" altLang="en-US" sz="5400" strike="noStrike" noProof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732999" y="2168157"/>
            <a:ext cx="6745323" cy="1148336"/>
          </a:xfrm>
        </p:spPr>
        <p:txBody>
          <a:bodyPr anchor="ctr" anchorCtr="0">
            <a:noAutofit/>
          </a:bodyPr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dirty="0" smtClean="0"/>
              <a:t>单击此处编辑标题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2739600" y="3783600"/>
            <a:ext cx="6739200" cy="4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0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53200" y="0"/>
            <a:ext cx="9874800" cy="8388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KSO_BC1"/>
          <p:cNvSpPr>
            <a:spLocks noGrp="1"/>
          </p:cNvSpPr>
          <p:nvPr>
            <p:ph type="pic" idx="1" hasCustomPrompt="1"/>
          </p:nvPr>
        </p:nvSpPr>
        <p:spPr>
          <a:xfrm>
            <a:off x="3193200" y="1940400"/>
            <a:ext cx="5313600" cy="2995200"/>
          </a:xfrm>
        </p:spPr>
        <p:txBody>
          <a:bodyPr anchor="ctr" anchorCtr="0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r>
              <a:rPr lang="zh-CN" altLang="en-US" strike="noStrike" noProof="1" dirty="0" smtClean="0"/>
              <a:t>单击此处添加图片</a:t>
            </a:r>
            <a:endParaRPr lang="en-US" strike="noStrike" noProof="1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3193200" y="4935600"/>
            <a:ext cx="5313600" cy="1170000"/>
          </a:xfrm>
          <a:solidFill>
            <a:schemeClr val="accent1"/>
          </a:solidFill>
        </p:spPr>
        <p:txBody>
          <a:bodyPr lIns="90000" tIns="46800" rIns="90000" bIns="46800" anchor="ctr" anchorCtr="0"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0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/>
          </a:p>
        </p:txBody>
      </p:sp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483405" y="365127"/>
            <a:ext cx="1102218" cy="6125825"/>
          </a:xfrm>
        </p:spPr>
        <p:txBody>
          <a:bodyPr vert="eaVert" anchor="ctr" anchorCtr="0"/>
          <a:lstStyle/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643944" y="365127"/>
            <a:ext cx="9491732" cy="6125825"/>
          </a:xfrm>
        </p:spPr>
        <p:txBody>
          <a:bodyPr vert="eaVert"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5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1468" y="1300766"/>
            <a:ext cx="11289065" cy="5229493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5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5700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4021" y="2603500"/>
            <a:ext cx="4293092" cy="3416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6760" y="973138"/>
            <a:ext cx="2190353" cy="50466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5700" y="973138"/>
            <a:ext cx="6444083" cy="50466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3" Type="http://schemas.openxmlformats.org/officeDocument/2006/relationships/theme" Target="../theme/theme1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5" Type="http://schemas.openxmlformats.org/officeDocument/2006/relationships/theme" Target="../theme/theme14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2" Type="http://schemas.openxmlformats.org/officeDocument/2006/relationships/theme" Target="../theme/theme15.xml"/><Relationship Id="rId11" Type="http://schemas.openxmlformats.org/officeDocument/2006/relationships/image" Target="../media/image6.jpeg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11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027" name="矩形 104857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028" name="椭圆 104857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029" name="椭圆 104857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030" name="椭圆 104857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031" name="椭圆 104857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032" name="椭圆 104858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033" name="任意多边形 1048581"/>
            <p:cNvSpPr/>
            <p:nvPr/>
          </p:nvSpPr>
          <p:spPr>
            <a:xfrm rot="-589933">
              <a:off x="8490951" y="1797517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1048582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104858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36" name="标题 1048584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037" name="文本占位符 1048585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8587" name="日期占位符 1048586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8588" name="页脚占位符 1048587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0" name="矩形 1048588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1048590" name="灯片编号占位符 1048589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42" name="组合 49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0243" name="矩形 104865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4" name="椭圆 104866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5" name="椭圆 104866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6" name="椭圆 104866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7" name="椭圆 104866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8" name="椭圆 104866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9" name="任意多边形 1048665"/>
            <p:cNvSpPr/>
            <p:nvPr/>
          </p:nvSpPr>
          <p:spPr>
            <a:xfrm rot="-589933">
              <a:off x="8490951" y="4193583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0" name="任意多边形 1048666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1" name="任意多边形 104866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252" name="矩形 1048672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253" name="标题 104911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0254" name="文本占位符 104911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9115" name="日期占位符 104911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9117" name="页脚占位符 104911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9121" name="灯片编号占位符 104912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1266" name="组合 130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1267" name="矩形 10491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68" name="椭圆 104912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69" name="椭圆 104912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70" name="椭圆 10491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71" name="椭圆 104913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72" name="椭圆 104913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73" name="任意多边形 1049134"/>
            <p:cNvSpPr/>
            <p:nvPr/>
          </p:nvSpPr>
          <p:spPr>
            <a:xfrm rot="-589933">
              <a:off x="8490951" y="1797517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4" name="任意多边形 1049136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5" name="任意多边形 104913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276" name="矩形 1049148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1277" name="直接连接符 3145727"/>
          <p:cNvCxnSpPr/>
          <p:nvPr/>
        </p:nvCxnSpPr>
        <p:spPr>
          <a:xfrm>
            <a:off x="4403725" y="2570163"/>
            <a:ext cx="0" cy="3492500"/>
          </a:xfrm>
          <a:prstGeom prst="line">
            <a:avLst/>
          </a:prstGeom>
          <a:ln w="12700" cap="rnd" cmpd="sng">
            <a:solidFill>
              <a:srgbClr val="ACD433">
                <a:alpha val="4099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8" name="直接连接符 3145728"/>
          <p:cNvCxnSpPr/>
          <p:nvPr/>
        </p:nvCxnSpPr>
        <p:spPr>
          <a:xfrm>
            <a:off x="7772400" y="2570163"/>
            <a:ext cx="0" cy="3492500"/>
          </a:xfrm>
          <a:prstGeom prst="line">
            <a:avLst/>
          </a:prstGeom>
          <a:ln w="12700" cap="rnd" cmpd="sng">
            <a:solidFill>
              <a:srgbClr val="ACD433">
                <a:alpha val="4099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79" name="标题 104914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1280" name="文本占位符 104914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9145" name="日期占位符 104914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9147" name="页脚占位符 104914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9151" name="灯片编号占位符 104915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290" name="组合 134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2291" name="矩形 104915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2292" name="椭圆 104915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2293" name="椭圆 104915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2294" name="椭圆 104915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2295" name="椭圆 104916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2296" name="椭圆 104916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2297" name="任意多边形 1049164"/>
            <p:cNvSpPr/>
            <p:nvPr/>
          </p:nvSpPr>
          <p:spPr>
            <a:xfrm rot="-589933">
              <a:off x="8490951" y="1797517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8" name="任意多边形 1049166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9" name="任意多边形 104916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2300" name="矩形 1049178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2301" name="直接连接符 3145729"/>
          <p:cNvCxnSpPr/>
          <p:nvPr/>
        </p:nvCxnSpPr>
        <p:spPr>
          <a:xfrm>
            <a:off x="4387850" y="2603500"/>
            <a:ext cx="0" cy="3517900"/>
          </a:xfrm>
          <a:prstGeom prst="line">
            <a:avLst/>
          </a:prstGeom>
          <a:ln w="12700" cap="rnd" cmpd="sng">
            <a:solidFill>
              <a:srgbClr val="ACD433">
                <a:alpha val="3999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2" name="直接连接符 3145730"/>
          <p:cNvCxnSpPr/>
          <p:nvPr/>
        </p:nvCxnSpPr>
        <p:spPr>
          <a:xfrm>
            <a:off x="7802563" y="2603500"/>
            <a:ext cx="0" cy="3492500"/>
          </a:xfrm>
          <a:prstGeom prst="line">
            <a:avLst/>
          </a:prstGeom>
          <a:ln w="12700" cap="rnd" cmpd="sng">
            <a:solidFill>
              <a:srgbClr val="ACD433">
                <a:alpha val="3999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3" name="标题 104917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304" name="文本占位符 104917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9175" name="日期占位符 104917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9177" name="页脚占位符 104917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9181" name="灯片编号占位符 104918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314" name="组合 53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3315" name="矩形 104868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316" name="椭圆 104868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317" name="椭圆 104868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318" name="椭圆 104868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319" name="椭圆 104868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320" name="椭圆 104868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321" name="任意多边形 1048688"/>
            <p:cNvSpPr/>
            <p:nvPr/>
          </p:nvSpPr>
          <p:spPr>
            <a:xfrm rot="5101749">
              <a:off x="6294736" y="4577736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2" name="矩形 1048689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323" name="任意多边形 1048690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4" name="任意多边形 104869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3325" name="矩形 1048696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326" name="标题 104920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327" name="文本占位符 104920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9205" name="日期占位符 104920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9207" name="页脚占位符 104920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9211" name="灯片编号占位符 104921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338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82563"/>
            <a:ext cx="10515600" cy="73183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4339" name="Text Placeholder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838200" y="1211263"/>
            <a:ext cx="10515600" cy="45497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42900"/>
            <a:r>
              <a:rPr lang="zh-CN" altLang="en-US" dirty="0"/>
              <a:t>第二级</a:t>
            </a:r>
            <a:endParaRPr lang="zh-CN" altLang="en-US" dirty="0"/>
          </a:p>
          <a:p>
            <a:pPr lvl="2" indent="-342900"/>
            <a:r>
              <a:rPr lang="zh-CN" altLang="en-US" dirty="0"/>
              <a:t>第三级</a:t>
            </a:r>
            <a:endParaRPr lang="zh-CN" altLang="en-US" dirty="0"/>
          </a:p>
          <a:p>
            <a:pPr lvl="3" indent="-285750"/>
            <a:r>
              <a:rPr lang="zh-CN" altLang="en-US" dirty="0"/>
              <a:t>第四级</a:t>
            </a:r>
            <a:endParaRPr lang="zh-CN" altLang="en-US" dirty="0"/>
          </a:p>
          <a:p>
            <a:pPr lvl="4" indent="-28575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C66662D1-89DE-46BA-A466-454433849B66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3F62EB35-CBF2-473A-99BA-E3C595609F67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grpSp>
        <p:nvGrpSpPr>
          <p:cNvPr id="15362" name="组合 13"/>
          <p:cNvGrpSpPr/>
          <p:nvPr/>
        </p:nvGrpSpPr>
        <p:grpSpPr>
          <a:xfrm>
            <a:off x="0" y="-19050"/>
            <a:ext cx="12192000" cy="6877050"/>
            <a:chOff x="0" y="-18822"/>
            <a:chExt cx="12192000" cy="6876822"/>
          </a:xfrm>
        </p:grpSpPr>
        <p:grpSp>
          <p:nvGrpSpPr>
            <p:cNvPr id="15363" name="组合 6"/>
            <p:cNvGrpSpPr/>
            <p:nvPr/>
          </p:nvGrpSpPr>
          <p:grpSpPr>
            <a:xfrm>
              <a:off x="0" y="-18822"/>
              <a:ext cx="12192000" cy="4656136"/>
              <a:chOff x="0" y="-18822"/>
              <a:chExt cx="12192000" cy="4656136"/>
            </a:xfrm>
          </p:grpSpPr>
          <p:pic>
            <p:nvPicPr>
              <p:cNvPr id="15364" name="图片 10"/>
              <p:cNvPicPr>
                <a:picLocks noChangeAspect="1"/>
              </p:cNvPicPr>
              <p:nvPr/>
            </p:nvPicPr>
            <p:blipFill>
              <a:blip r:embed="rId11"/>
              <a:srcRect l="43993" t="49127" r="-1086"/>
              <a:stretch>
                <a:fillRect/>
              </a:stretch>
            </p:blipFill>
            <p:spPr>
              <a:xfrm>
                <a:off x="0" y="-14515"/>
                <a:ext cx="6960864" cy="465182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5365" name="图片 12"/>
              <p:cNvPicPr>
                <a:picLocks noChangeAspect="1"/>
              </p:cNvPicPr>
              <p:nvPr/>
            </p:nvPicPr>
            <p:blipFill>
              <a:blip r:embed="rId11"/>
              <a:srcRect l="67007" t="49127" r="-1086"/>
              <a:stretch>
                <a:fillRect/>
              </a:stretch>
            </p:blipFill>
            <p:spPr>
              <a:xfrm flipH="1">
                <a:off x="6604550" y="-18822"/>
                <a:ext cx="5587450" cy="4651829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8" name="矩形 7"/>
            <p:cNvSpPr/>
            <p:nvPr/>
          </p:nvSpPr>
          <p:spPr>
            <a:xfrm>
              <a:off x="0" y="4484914"/>
              <a:ext cx="12192000" cy="2373086"/>
            </a:xfrm>
            <a:prstGeom prst="rect">
              <a:avLst/>
            </a:prstGeom>
            <a:solidFill>
              <a:srgbClr val="040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baseline="0" noProof="1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52600" y="0"/>
            <a:ext cx="9872663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fld id="{7E209CE7-C191-49CB-93DE-563C8614E8C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fld id="{B31067DD-7756-4DF3-904A-8F40BA684AA6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725488" y="1485900"/>
            <a:ext cx="10899775" cy="473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5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latin typeface="Arial" panose="020B0604020202020204" pitchFamily="34" charset="0"/>
          <a:ea typeface="黑体" panose="02010609060101010101" pitchFamily="49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tx1"/>
        </a:buClr>
        <a:buSzPct val="70000"/>
        <a:buFont typeface="Wingdings 2" panose="05020102010507070707" pitchFamily="18" charset="2"/>
        <a:buChar char=""/>
        <a:defRPr sz="24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宋体" panose="02010600030101010101" pitchFamily="2" charset="-122"/>
        <a:buChar char=" "/>
        <a:defRPr sz="18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30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051" name="矩形 104859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52" name="椭圆 104859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53" name="椭圆 104859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54" name="椭圆 104859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55" name="椭圆 104859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56" name="椭圆 104859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57" name="任意多边形 104859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058" name="矩形 1048601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59" name="标题 104887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060" name="文本占位符 104887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8875" name="日期占位符 104887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8877" name="页脚占位符 104887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8881" name="灯片编号占位符 104888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074" name="组合 47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3075" name="矩形 10486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76" name="椭圆 104864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77" name="椭圆 104864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78" name="椭圆 104864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79" name="椭圆 104864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80" name="椭圆 104864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81" name="矩形 1048649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82" name="任意多边形 1048650"/>
            <p:cNvSpPr/>
            <p:nvPr/>
          </p:nvSpPr>
          <p:spPr>
            <a:xfrm rot="-5677511">
              <a:off x="4698350" y="1826077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3" name="任意多边形 1048651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4" name="任意多边形 104865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85" name="矩形 1048657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86" name="标题 104890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3087" name="文本占位符 104890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8905" name="日期占位符 104890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8907" name="页脚占位符 104890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8911" name="灯片编号占位符 104891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矩形 1048676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099" name="标题 104893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100" name="文本占位符 104893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8935" name="日期占位符 104893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8937" name="页脚占位符 104893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8941" name="灯片编号占位符 104894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55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5123" name="矩形 104869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4" name="椭圆 104869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5" name="椭圆 104870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6" name="椭圆 104870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7" name="椭圆 104870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8" name="椭圆 104870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9" name="矩形 1048704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30" name="任意多边形 1048705"/>
            <p:cNvSpPr/>
            <p:nvPr/>
          </p:nvSpPr>
          <p:spPr>
            <a:xfrm rot="-5677511">
              <a:off x="3140483" y="1826077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1048706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104870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133" name="矩形 1048713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34" name="标题 104896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5135" name="文本占位符 104896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8965" name="日期占位符 104896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8967" name="页脚占位符 104896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8971" name="灯片编号占位符 104897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146" name="组合 65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6147" name="矩形 104878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148" name="椭圆 104878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149" name="椭圆 104878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150" name="椭圆 104878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151" name="椭圆 104878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152" name="椭圆 104878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153" name="矩形 1048788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154" name="任意多边形 1048789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5" name="任意多边形 1048790"/>
            <p:cNvSpPr/>
            <p:nvPr/>
          </p:nvSpPr>
          <p:spPr>
            <a:xfrm rot="-5677511">
              <a:off x="4203592" y="1826077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6" name="任意多边形 104879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157" name="矩形 1048797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58" name="标题 104899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159" name="文本占位符 104899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8995" name="日期占位符 104899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8997" name="页脚占位符 104899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9001" name="灯片编号占位符 104900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170" name="组合 114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7171" name="矩形 104900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72" name="椭圆 104900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73" name="椭圆 104900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74" name="椭圆 104900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75" name="椭圆 104901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76" name="椭圆 104901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77" name="任意多边形 1049014"/>
            <p:cNvSpPr/>
            <p:nvPr/>
          </p:nvSpPr>
          <p:spPr>
            <a:xfrm rot="-589933">
              <a:off x="8490951" y="1797517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任意多边形 1049016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任意多边形 10490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80" name="矩形 1049028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7181" name="组合 61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7182" name="矩形 104874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83" name="椭圆 104874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84" name="椭圆 104875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85" name="椭圆 104875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86" name="椭圆 104875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87" name="椭圆 104875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88" name="任意多边形 1048754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9" name="任意多边形 1048755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90" name="任意多边形 104875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91" name="矩形 1048762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92" name="标题 104902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7193" name="文本占位符 104902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9025" name="日期占位符 104902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9027" name="页脚占位符 104902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9031" name="灯片编号占位符 104903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194" name="组合 59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8195" name="矩形 10487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196" name="椭圆 104873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197" name="椭圆 10487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198" name="椭圆 104873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199" name="椭圆 104873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200" name="椭圆 104873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201" name="任意多边形 1048739"/>
            <p:cNvSpPr/>
            <p:nvPr/>
          </p:nvSpPr>
          <p:spPr>
            <a:xfrm rot="-589933">
              <a:off x="8490951" y="2714874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2" name="任意多边形 1048740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3" name="任意多边形 104874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204" name="矩形 1048746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205" name="标题 104905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8206" name="文本占位符 104905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9055" name="日期占位符 104905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9057" name="页脚占位符 104905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9061" name="灯片编号占位符 104906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9218" name="组合 63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9219" name="矩形 104876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220" name="椭圆 104876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221" name="椭圆 104876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222" name="椭圆 104876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223" name="椭圆 104876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224" name="椭圆 104876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225" name="任意多边形 1048770"/>
            <p:cNvSpPr/>
            <p:nvPr/>
          </p:nvSpPr>
          <p:spPr>
            <a:xfrm rot="-589933">
              <a:off x="8490951" y="4185117"/>
              <a:ext cx="3299407" cy="440924"/>
            </a:xfrm>
            <a:custGeom>
              <a:avLst/>
              <a:gdLst/>
              <a:ahLst/>
              <a:cxnLst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26" name="任意多边形 1048771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27" name="任意多边形 104877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9228" name="矩形 1048773"/>
          <p:cNvSpPr/>
          <p:nvPr/>
        </p:nvSpPr>
        <p:spPr>
          <a:xfrm>
            <a:off x="9718675" y="2632075"/>
            <a:ext cx="803275" cy="15700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>
            <a:spAutoFit/>
          </a:bodyPr>
          <a:p>
            <a:pPr lvl="0" indent="0" algn="r"/>
            <a:r>
              <a:rPr lang="en-US" altLang="en-US" sz="9600" dirty="0">
                <a:solidFill>
                  <a:srgbClr val="ACD433"/>
                </a:solidFill>
                <a:latin typeface="Arial" panose="020B0604020202020204" pitchFamily="34" charset="0"/>
                <a:ea typeface="+mn-ea"/>
              </a:rPr>
              <a:t>”</a:t>
            </a:r>
            <a:endParaRPr lang="en-US" altLang="en-US" sz="9600" dirty="0">
              <a:solidFill>
                <a:srgbClr val="ACD433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9229" name="矩形 1048774"/>
          <p:cNvSpPr/>
          <p:nvPr/>
        </p:nvSpPr>
        <p:spPr>
          <a:xfrm>
            <a:off x="898525" y="590550"/>
            <a:ext cx="801688" cy="15700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>
            <a:spAutoFit/>
          </a:bodyPr>
          <a:p>
            <a:pPr lvl="0" indent="0" algn="r"/>
            <a:r>
              <a:rPr lang="en-US" altLang="en-US" sz="9600" dirty="0">
                <a:solidFill>
                  <a:srgbClr val="ACD433"/>
                </a:solidFill>
                <a:latin typeface="Arial" panose="020B0604020202020204" pitchFamily="34" charset="0"/>
                <a:ea typeface="+mn-ea"/>
              </a:rPr>
              <a:t>“</a:t>
            </a:r>
            <a:endParaRPr lang="en-US" altLang="en-US" sz="9600" dirty="0">
              <a:solidFill>
                <a:srgbClr val="ACD433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9230" name="矩形 1048780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rgbClr val="ACD433"/>
          </a:solidFill>
          <a:ln w="9525">
            <a:noFill/>
          </a:ln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231" name="标题 1049080"/>
          <p:cNvSpPr/>
          <p:nvPr>
            <p:ph type="title"/>
          </p:nvPr>
        </p:nvSpPr>
        <p:spPr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 indent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9232" name="文本占位符 1049082"/>
          <p:cNvSpPr/>
          <p:nvPr>
            <p:ph type="body"/>
          </p:nvPr>
        </p:nvSpPr>
        <p:spPr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342900"/>
            <a:r>
              <a:rPr lang="en-US" altLang="en-US" dirty="0"/>
              <a:t>Edit Master text styles</a:t>
            </a:r>
            <a:endParaRPr lang="en-US" altLang="en-US" dirty="0"/>
          </a:p>
          <a:p>
            <a:pPr lvl="1" indent="-285750"/>
            <a:r>
              <a:rPr lang="en-US" altLang="en-US" dirty="0"/>
              <a:t>Second level</a:t>
            </a:r>
            <a:endParaRPr lang="en-US" altLang="en-US" dirty="0"/>
          </a:p>
          <a:p>
            <a:pPr lvl="2" indent="-228600"/>
            <a:r>
              <a:rPr lang="en-US" altLang="en-US" dirty="0"/>
              <a:t>Third level</a:t>
            </a:r>
            <a:endParaRPr lang="en-US" altLang="en-US" dirty="0"/>
          </a:p>
          <a:p>
            <a:pPr lvl="3" indent="-228600"/>
            <a:r>
              <a:rPr lang="en-US" altLang="en-US" dirty="0"/>
              <a:t>Fourth level</a:t>
            </a:r>
            <a:endParaRPr lang="en-US" altLang="en-US" dirty="0"/>
          </a:p>
          <a:p>
            <a:pPr lvl="4" indent="-228600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49085" name="日期占位符 1049084"/>
          <p:cNvSpPr/>
          <p:nvPr>
            <p:ph type="dt" sz="half" idx="2"/>
          </p:nvPr>
        </p:nvSpPr>
        <p:spPr>
          <a:xfrm>
            <a:off x="10650538" y="6394450"/>
            <a:ext cx="990600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algn="r">
              <a:defRPr sz="1000" b="1" i="0">
                <a:solidFill>
                  <a:srgbClr val="ACD433"/>
                </a:solidFill>
              </a:defRPr>
            </a:lvl1pPr>
          </a:lstStyle>
          <a:p>
            <a:pPr lvl="0" fontAlgn="base"/>
            <a:fld id="{BB962C8B-B14F-4D97-AF65-F5344CB8AC3E}" type="datetime1">
              <a:rPr lang="en-US" altLang="en-US" strike="noStrike" noProof="1" dirty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49087" name="页脚占位符 1049086"/>
          <p:cNvSpPr/>
          <p:nvPr>
            <p:ph type="ftr" sz="quarter" idx="3"/>
          </p:nvPr>
        </p:nvSpPr>
        <p:spPr>
          <a:xfrm>
            <a:off x="528638" y="6391275"/>
            <a:ext cx="3859213" cy="30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>
              <a:defRPr/>
            </a:lvl1pPr>
          </a:lstStyle>
          <a:p>
            <a:pPr lvl="0" fontAlgn="base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49091" name="灯片编号占位符 1049090"/>
          <p:cNvSpPr/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rgbClr val="FFFFFF"/>
                </a:solidFill>
                <a:latin typeface="Century Gothic"/>
              </a:defRPr>
            </a:lvl1pPr>
          </a:lstStyle>
          <a:p>
            <a:pPr lvl="0" fontAlgn="base"/>
            <a:fld id="{9A0DB2DC-4C9A-4742-B13C-FB6460FD3503}" type="slidenum">
              <a:rPr lang="en-US" altLang="en-US" strike="noStrike" noProof="1" dirty="0">
                <a:latin typeface="Century Gothic"/>
                <a:ea typeface="Arial" panose="020B0604020202020204" pitchFamily="34" charset="0"/>
                <a:cs typeface="+mn-cs"/>
              </a:rPr>
            </a:fld>
            <a:endParaRPr lang="en-US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/>
  <p:txStyles>
    <p:titleStyle>
      <a:lvl1pPr marL="0" lvl="0" indent="0" algn="l" defTabSz="914400" eaLnBrk="1" fontAlgn="base" latinLnBrk="0" hangingPunct="1">
        <a:spcBef>
          <a:spcPct val="0"/>
        </a:spcBef>
        <a:buNone/>
        <a:defRPr sz="3600" b="0" i="0" kern="1200">
          <a:solidFill>
            <a:srgbClr val="EBEBEB"/>
          </a:solidFill>
          <a:latin typeface="+mj-lt"/>
          <a:ea typeface="+mj-ea"/>
          <a:cs typeface="+mj-cs"/>
        </a:defRPr>
      </a:lvl1pPr>
      <a:lvl2pPr marL="0" lvl="1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2pPr>
      <a:lvl3pPr marL="0" lvl="2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3pPr>
      <a:lvl4pPr marL="0" lvl="3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4pPr>
      <a:lvl5pPr marL="0" lvl="4" indent="0" algn="l" defTabSz="914400" eaLnBrk="1" fontAlgn="base" latinLnBrk="1" hangingPunct="1">
        <a:spcBef>
          <a:spcPct val="0"/>
        </a:spcBef>
        <a:buNone/>
        <a:defRPr sz="3600" b="0" i="0" kern="1200">
          <a:solidFill>
            <a:srgbClr val="0E5580"/>
          </a:solidFill>
          <a:latin typeface="+mj-lt"/>
          <a:ea typeface="+mj-ea"/>
          <a:cs typeface="+mj-cs"/>
        </a:defRPr>
      </a:lvl5pPr>
    </p:titleStyle>
    <p:bodyStyle>
      <a:lvl1pPr marL="342900" lvl="0" indent="-3429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800" b="0" i="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6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4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3pPr>
      <a:lvl4pPr marL="1600200" lvl="3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4pPr>
      <a:lvl5pPr marL="2057400" lvl="4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6pPr>
      <a:lvl7pPr marL="2971800" lvl="6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7pPr>
      <a:lvl8pPr marL="3429000" lvl="7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8pPr>
      <a:lvl9pPr marL="3886200" lvl="8" indent="-228600" algn="l" defTabSz="914400" eaLnBrk="1" fontAlgn="base" latinLnBrk="0" hangingPunct="1">
        <a:spcBef>
          <a:spcPts val="1000"/>
        </a:spcBef>
        <a:spcAft>
          <a:spcPct val="0"/>
        </a:spcAft>
        <a:buClr>
          <a:srgbClr val="ACD433"/>
        </a:buClr>
        <a:buSzPct val="80000"/>
        <a:buFont typeface="Wingdings 3" panose="05040102010807070707" charset="2"/>
        <a:buChar char=""/>
        <a:defRPr sz="1200" b="0" i="0" kern="1200">
          <a:solidFill>
            <a:srgbClr val="3F3F3F"/>
          </a:solidFill>
          <a:latin typeface="Century Gothic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-4572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2pPr>
      <a:lvl3pPr marL="914400" lvl="2" indent="-9144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3pPr>
      <a:lvl4pPr marL="1371600" lvl="3" indent="-13716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4pPr>
      <a:lvl5pPr marL="1828800" lvl="4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5pPr>
      <a:lvl6pPr marL="2286000" lvl="5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6pPr>
      <a:lvl7pPr marL="2743200" lvl="6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7pPr>
      <a:lvl8pPr marL="3200400" lvl="7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8pPr>
      <a:lvl9pPr marL="3657600" lvl="8" indent="-1828800" algn="l" defTabSz="914400" eaLnBrk="1" fontAlgn="base" latinLnBrk="0" hangingPunct="1">
        <a:buNone/>
        <a:defRPr sz="1800" b="0" kern="1200">
          <a:solidFill>
            <a:srgbClr val="000000"/>
          </a:solidFill>
          <a:latin typeface="Century Gothic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6.xml"/><Relationship Id="rId4" Type="http://schemas.openxmlformats.org/officeDocument/2006/relationships/tags" Target="../tags/tag22.xml"/><Relationship Id="rId3" Type="http://schemas.openxmlformats.org/officeDocument/2006/relationships/image" Target="../media/image19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6.xml"/><Relationship Id="rId4" Type="http://schemas.openxmlformats.org/officeDocument/2006/relationships/tags" Target="../tags/tag25.xml"/><Relationship Id="rId3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6.xml"/><Relationship Id="rId4" Type="http://schemas.openxmlformats.org/officeDocument/2006/relationships/tags" Target="../tags/tag28.xml"/><Relationship Id="rId3" Type="http://schemas.openxmlformats.org/officeDocument/2006/relationships/image" Target="../media/image21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54.xml"/><Relationship Id="rId4" Type="http://schemas.openxmlformats.org/officeDocument/2006/relationships/tags" Target="../tags/tag31.xml"/><Relationship Id="rId3" Type="http://schemas.openxmlformats.org/officeDocument/2006/relationships/image" Target="../media/image22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048814"/>
          <p:cNvSpPr/>
          <p:nvPr>
            <p:ph type="ctrTitle"/>
          </p:nvPr>
        </p:nvSpPr>
        <p:spPr>
          <a:xfrm>
            <a:off x="1108075" y="766128"/>
            <a:ext cx="7019925" cy="1011237"/>
          </a:xfrm>
        </p:spPr>
        <p:txBody>
          <a:bodyPr lIns="91440" tIns="45720" rIns="91440" bIns="45720" anchor="b"/>
          <a:p>
            <a:pPr algn="l" defTabSz="914400">
              <a:buNone/>
            </a:pPr>
            <a:r>
              <a:rPr lang="zh-CN" altLang="en-US" sz="5400" kern="1200" dirty="0">
                <a:latin typeface="+mj-lt"/>
                <a:ea typeface="+mj-ea"/>
                <a:cs typeface="+mj-cs"/>
              </a:rPr>
              <a:t>驴行网</a:t>
            </a:r>
            <a:r>
              <a:rPr lang="en-US" altLang="zh-CN" sz="5400" kern="12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5400" kern="1200" dirty="0">
                <a:latin typeface="+mj-lt"/>
                <a:ea typeface="+mj-ea"/>
                <a:cs typeface="+mj-cs"/>
              </a:rPr>
              <a:t>随处安家</a:t>
            </a:r>
            <a:endParaRPr lang="zh-CN" altLang="en-US" sz="54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7650" name="图片 20971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13"/>
            <a:ext cx="2105025" cy="1643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en-US" sz="1000" b="1" dirty="0">
              <a:solidFill>
                <a:srgbClr val="ACD433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管理员与用户各功能：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700" y="1720850"/>
            <a:ext cx="8761413" cy="3416300"/>
          </a:xfrm>
        </p:spPr>
        <p:txBody>
          <a:bodyPr/>
          <a:p>
            <a:r>
              <a:rPr lang="zh-CN" altLang="en-US"/>
              <a:t>管理员有用户信息管理、 旅游信息管理、注销等。</a:t>
            </a:r>
            <a:endParaRPr lang="zh-CN" altLang="en-US"/>
          </a:p>
          <a:p>
            <a:r>
              <a:rPr lang="zh-CN" altLang="en-US"/>
              <a:t>在旅游信息管理页管理员可以添加、修改、删除旅游信息。</a:t>
            </a:r>
            <a:endParaRPr lang="zh-CN" altLang="en-US"/>
          </a:p>
          <a:p>
            <a:r>
              <a:rPr lang="zh-CN" altLang="en-US"/>
              <a:t>在普通用户页面可以查看已报名旅游项目，也能修改旅游报名状态和修改个人信息。</a:t>
            </a:r>
            <a:endParaRPr lang="zh-CN" altLang="en-US"/>
          </a:p>
        </p:txBody>
      </p:sp>
      <p:pic>
        <p:nvPicPr>
          <p:cNvPr id="4" name="图片 3" descr="捕获管理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3202305"/>
            <a:ext cx="4620895" cy="3207385"/>
          </a:xfrm>
          <a:prstGeom prst="rect">
            <a:avLst/>
          </a:prstGeom>
        </p:spPr>
      </p:pic>
      <p:pic>
        <p:nvPicPr>
          <p:cNvPr id="5" name="图片 4" descr="捕获用户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35" y="3202305"/>
            <a:ext cx="5443220" cy="3207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管理员的具体功能</a:t>
            </a:r>
            <a:endParaRPr lang="zh-CN" altLang="en-US"/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r>
              <a:rPr lang="zh-CN" altLang="en-US"/>
              <a:t>管理员可以删除和查看旅游用户的信息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" y="3387725"/>
            <a:ext cx="11917045" cy="3369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管理员的具体功能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管理员可以管理旅游信息（旅游信息发布和修改）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3000375"/>
            <a:ext cx="10058400" cy="3594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159703"/>
            <a:ext cx="10515600" cy="1552575"/>
          </a:xfrm>
        </p:spPr>
        <p:txBody>
          <a:bodyPr anchor="b">
            <a:normAutofit/>
          </a:bodyPr>
          <a:lstStyle/>
          <a:p>
            <a:pPr fontAlgn="auto"/>
            <a:r>
              <a:rPr lang="zh-CN" altLang="en-US" sz="3200" dirty="0"/>
              <a:t>管理员可以修改自己的详细信息</a:t>
            </a:r>
            <a:br>
              <a:rPr lang="zh-CN" altLang="en-US" sz="1200" dirty="0"/>
            </a:br>
            <a:r>
              <a:rPr lang="zh-CN" altLang="en-US" sz="1200" strike="noStrike" noProof="1" dirty="0"/>
              <a:t>      </a:t>
            </a:r>
            <a:endParaRPr lang="zh-CN" altLang="en-US" sz="1200" strike="noStrike" noProof="1" dirty="0"/>
          </a:p>
        </p:txBody>
      </p:sp>
      <p:sp>
        <p:nvSpPr>
          <p:cNvPr id="34818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lIns="91440" tIns="45720" rIns="91440" bIns="45720" anchor="t"/>
          <a:p>
            <a:pPr defTabSz="914400"/>
            <a:r>
              <a:rPr lang="zh-CN" altLang="en-US" kern="1200" dirty="0">
                <a:solidFill>
                  <a:srgbClr val="B4B6B8"/>
                </a:solidFill>
                <a:latin typeface="+mn-lt"/>
                <a:ea typeface="+mn-ea"/>
                <a:cs typeface="+mn-cs"/>
              </a:rPr>
              <a:t>LOREM IPSUM DOLOR</a:t>
            </a:r>
            <a:endParaRPr lang="zh-CN" altLang="en-US" kern="1200" dirty="0">
              <a:solidFill>
                <a:srgbClr val="B4B6B8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080"/>
            <a:ext cx="10058400" cy="46297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159703"/>
            <a:ext cx="10515600" cy="1552575"/>
          </a:xfrm>
        </p:spPr>
        <p:txBody>
          <a:bodyPr anchor="b">
            <a:normAutofit/>
          </a:bodyPr>
          <a:lstStyle/>
          <a:p>
            <a:pPr fontAlgn="auto"/>
            <a:r>
              <a:rPr lang="zh-CN" altLang="en-US" sz="2800" dirty="0"/>
              <a:t>用户可以点击跑马灯上的旅游信息进行参加</a:t>
            </a:r>
            <a:br>
              <a:rPr lang="zh-CN" altLang="en-US" sz="1200" dirty="0"/>
            </a:br>
            <a:r>
              <a:rPr lang="zh-CN" altLang="en-US" sz="1200" strike="noStrike" noProof="1" dirty="0"/>
              <a:t>      </a:t>
            </a:r>
            <a:endParaRPr lang="zh-CN" altLang="en-US" sz="1200" strike="noStrike" noProof="1" dirty="0"/>
          </a:p>
        </p:txBody>
      </p:sp>
      <p:sp>
        <p:nvSpPr>
          <p:cNvPr id="34818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lIns="91440" tIns="45720" rIns="91440" bIns="45720" anchor="t"/>
          <a:p>
            <a:pPr defTabSz="914400"/>
            <a:r>
              <a:rPr lang="zh-CN" altLang="en-US" kern="1200" dirty="0">
                <a:solidFill>
                  <a:srgbClr val="B4B6B8"/>
                </a:solidFill>
                <a:latin typeface="+mn-lt"/>
                <a:ea typeface="+mn-ea"/>
                <a:cs typeface="+mn-cs"/>
              </a:rPr>
              <a:t>LOREM IPSUM DOLOR</a:t>
            </a:r>
            <a:endParaRPr lang="zh-CN" altLang="en-US" kern="1200" dirty="0">
              <a:solidFill>
                <a:srgbClr val="B4B6B8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98320"/>
            <a:ext cx="10058400" cy="36696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159703"/>
            <a:ext cx="10515600" cy="1552575"/>
          </a:xfrm>
        </p:spPr>
        <p:txBody>
          <a:bodyPr anchor="b">
            <a:normAutofit/>
          </a:bodyPr>
          <a:lstStyle/>
          <a:p>
            <a:pPr fontAlgn="auto"/>
            <a:r>
              <a:rPr lang="zh-CN" altLang="en-US" sz="2800" dirty="0"/>
              <a:t>用户可以修改自己的信息</a:t>
            </a:r>
            <a:br>
              <a:rPr lang="zh-CN" altLang="en-US" sz="1200" dirty="0"/>
            </a:br>
            <a:r>
              <a:rPr lang="zh-CN" altLang="en-US" sz="1200" strike="noStrike" noProof="1" dirty="0"/>
              <a:t>      </a:t>
            </a:r>
            <a:endParaRPr lang="zh-CN" altLang="en-US" sz="1200" strike="noStrike" noProof="1" dirty="0"/>
          </a:p>
        </p:txBody>
      </p:sp>
      <p:sp>
        <p:nvSpPr>
          <p:cNvPr id="34818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lIns="91440" tIns="45720" rIns="91440" bIns="45720" anchor="t"/>
          <a:p>
            <a:pPr defTabSz="914400"/>
            <a:r>
              <a:rPr lang="zh-CN" altLang="en-US" kern="1200" dirty="0">
                <a:solidFill>
                  <a:srgbClr val="B4B6B8"/>
                </a:solidFill>
                <a:latin typeface="+mn-lt"/>
                <a:ea typeface="+mn-ea"/>
                <a:cs typeface="+mn-cs"/>
              </a:rPr>
              <a:t>LOREM IPSUM DOLOR</a:t>
            </a:r>
            <a:endParaRPr lang="zh-CN" altLang="en-US" kern="1200" dirty="0">
              <a:solidFill>
                <a:srgbClr val="B4B6B8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2395855"/>
            <a:ext cx="10058400" cy="42202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807075" y="3384550"/>
            <a:ext cx="5957888" cy="1720850"/>
          </a:xfrm>
        </p:spPr>
        <p:txBody>
          <a:bodyPr lIns="90000" tIns="46800" rIns="90000" bIns="46800" anchor="b">
            <a:noAutofit/>
          </a:bodyPr>
          <a:lstStyle/>
          <a:p>
            <a:pPr fontAlgn="auto"/>
            <a:r>
              <a:rPr lang="zh-CN" altLang="en-US" sz="4000" strike="noStrike" noProof="1" dirty="0">
                <a:latin typeface="+mj-lt"/>
                <a:ea typeface="+mj-ea"/>
              </a:rPr>
              <a:t>用户可以点击</a:t>
            </a:r>
            <a:r>
              <a:rPr lang="en-US" altLang="zh-CN" sz="4000" strike="noStrike" noProof="1" dirty="0">
                <a:latin typeface="+mj-lt"/>
                <a:ea typeface="+mj-ea"/>
              </a:rPr>
              <a:t>“</a:t>
            </a:r>
            <a:r>
              <a:rPr lang="zh-CN" altLang="en-US" sz="4000" strike="noStrike" noProof="1" dirty="0">
                <a:latin typeface="+mj-lt"/>
                <a:ea typeface="+mj-ea"/>
              </a:rPr>
              <a:t>联系我们</a:t>
            </a:r>
            <a:r>
              <a:rPr lang="en-US" altLang="zh-CN" sz="4000" strike="noStrike" noProof="1" dirty="0">
                <a:latin typeface="+mj-lt"/>
                <a:ea typeface="+mj-ea"/>
              </a:rPr>
              <a:t>”</a:t>
            </a:r>
            <a:r>
              <a:rPr lang="zh-CN" altLang="en-US" sz="4000" strike="noStrike" noProof="1" dirty="0">
                <a:latin typeface="+mj-lt"/>
                <a:ea typeface="+mj-ea"/>
              </a:rPr>
              <a:t>联系超级管理员</a:t>
            </a:r>
            <a:endParaRPr lang="zh-CN" altLang="en-US" sz="4000" strike="noStrike" noProof="1" dirty="0">
              <a:latin typeface="+mj-lt"/>
              <a:ea typeface="+mj-ea"/>
            </a:endParaRPr>
          </a:p>
        </p:txBody>
      </p:sp>
      <p:sp>
        <p:nvSpPr>
          <p:cNvPr id="43010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807075" y="5216525"/>
            <a:ext cx="5957888" cy="468313"/>
          </a:xfrm>
          <a:noFill/>
          <a:ln>
            <a:noFill/>
          </a:ln>
        </p:spPr>
        <p:txBody>
          <a:bodyPr lIns="91440" tIns="45720" rIns="91440" bIns="45720" anchor="t"/>
          <a:p>
            <a:pPr defTabSz="685800">
              <a:buSzPct val="70000"/>
            </a:pPr>
            <a:r>
              <a:rPr lang="zh-CN" altLang="en-US" kern="1200" baseline="0" dirty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LOREM IPSUM DOLOR</a:t>
            </a:r>
            <a:endParaRPr lang="zh-CN" altLang="en-US" kern="1200" baseline="0" dirty="0"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" name="图片 2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90" y="99060"/>
            <a:ext cx="6638925" cy="3442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048844"/>
          <p:cNvSpPr/>
          <p:nvPr>
            <p:ph type="title"/>
          </p:nvPr>
        </p:nvSpPr>
        <p:spPr>
          <a:xfrm>
            <a:off x="701675" y="701675"/>
            <a:ext cx="10972800" cy="1179513"/>
          </a:xfrm>
        </p:spPr>
        <p:txBody>
          <a:bodyPr lIns="91440" tIns="45720" rIns="91440" bIns="45720" anchor="ctr"/>
          <a:p>
            <a:r>
              <a:rPr lang="zh-CN" altLang="en-US" b="1" dirty="0"/>
              <a:t>项目开发学习成果</a:t>
            </a:r>
            <a:endParaRPr lang="en-US" altLang="en-US" b="1" dirty="0"/>
          </a:p>
        </p:txBody>
      </p:sp>
      <p:sp>
        <p:nvSpPr>
          <p:cNvPr id="47106" name="内容占位符 1048846"/>
          <p:cNvSpPr/>
          <p:nvPr>
            <p:ph idx="4294967295"/>
          </p:nvPr>
        </p:nvSpPr>
        <p:spPr/>
        <p:txBody>
          <a:bodyPr lIns="91440" tIns="45720" rIns="91440" bIns="45720" anchor="t"/>
          <a:p>
            <a:r>
              <a:rPr lang="zh-CN" altLang="en-US" dirty="0"/>
              <a:t>项目开发和演示过程中学习到的东西：</a:t>
            </a:r>
            <a:endParaRPr lang="zh-CN" altLang="en-US" dirty="0"/>
          </a:p>
          <a:p>
            <a:r>
              <a:rPr lang="zh-CN" altLang="en-US" dirty="0"/>
              <a:t>熟练掌握了</a:t>
            </a:r>
            <a:r>
              <a:rPr lang="en-US" dirty="0"/>
              <a:t>Spring</a:t>
            </a:r>
            <a:r>
              <a:rPr lang="zh-CN" altLang="en-US" dirty="0"/>
              <a:t>框架以及</a:t>
            </a:r>
            <a:r>
              <a:rPr lang="en-US" altLang="zh-CN" dirty="0"/>
              <a:t>web</a:t>
            </a:r>
            <a:r>
              <a:rPr lang="zh-CN" altLang="en-US" dirty="0"/>
              <a:t>服务、</a:t>
            </a:r>
            <a:r>
              <a:rPr lang="en-US" altLang="en-US" dirty="0"/>
              <a:t>Hibernate</a:t>
            </a:r>
            <a:r>
              <a:rPr lang="zh-CN" altLang="en-US" dirty="0"/>
              <a:t>、</a:t>
            </a:r>
            <a:r>
              <a:rPr lang="en-US" altLang="en-US" dirty="0"/>
              <a:t>AJAX</a:t>
            </a:r>
            <a:r>
              <a:rPr lang="zh-CN" altLang="en-US" dirty="0"/>
              <a:t>的使用</a:t>
            </a:r>
            <a:endParaRPr lang="zh-CN" altLang="en-US" dirty="0"/>
          </a:p>
          <a:p>
            <a:r>
              <a:rPr lang="zh-CN" altLang="en-US" dirty="0"/>
              <a:t>熟练掌握了如何使用导航栏，如何处理事件 使用监听器</a:t>
            </a:r>
            <a:endParaRPr lang="zh-CN" altLang="en-US" dirty="0"/>
          </a:p>
          <a:p>
            <a:r>
              <a:rPr lang="zh-CN" altLang="en-US" dirty="0"/>
              <a:t>使用标准化的页面布局</a:t>
            </a:r>
            <a:endParaRPr lang="zh-CN" altLang="en-US" dirty="0"/>
          </a:p>
          <a:p>
            <a:r>
              <a:rPr lang="zh-CN" altLang="en-US" dirty="0"/>
              <a:t>组员之间团结合作的重要性！</a:t>
            </a:r>
            <a:endParaRPr lang="zh-CN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7107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标题 1048848"/>
          <p:cNvSpPr/>
          <p:nvPr>
            <p:ph type="title"/>
          </p:nvPr>
        </p:nvSpPr>
        <p:spPr/>
        <p:txBody>
          <a:bodyPr lIns="91440" tIns="45720" rIns="91440" bIns="45720" anchor="ctr"/>
          <a:p>
            <a:r>
              <a:rPr lang="zh-CN" altLang="en-US" b="1" dirty="0"/>
              <a:t>项目未来愿景</a:t>
            </a:r>
            <a:endParaRPr lang="en-US" altLang="en-US" b="1" dirty="0"/>
          </a:p>
        </p:txBody>
      </p:sp>
      <p:sp>
        <p:nvSpPr>
          <p:cNvPr id="48130" name="内容占位符 1048850"/>
          <p:cNvSpPr/>
          <p:nvPr>
            <p:ph idx="4294967295"/>
          </p:nvPr>
        </p:nvSpPr>
        <p:spPr/>
        <p:txBody>
          <a:bodyPr lIns="91440" tIns="45720" rIns="91440" bIns="45720" anchor="t"/>
          <a:p>
            <a:r>
              <a:rPr lang="zh-CN" altLang="en-US" dirty="0"/>
              <a:t>项目未来如果有更多时间可以如何提高和改善</a:t>
            </a:r>
            <a:endParaRPr lang="en-US" altLang="en-US" dirty="0"/>
          </a:p>
          <a:p>
            <a:r>
              <a:rPr lang="zh-CN" altLang="en-US" dirty="0"/>
              <a:t>对于项目的扩展有何想法，如何实现等</a:t>
            </a:r>
            <a:endParaRPr lang="zh-CN" altLang="en-US" dirty="0"/>
          </a:p>
          <a:p>
            <a:r>
              <a:rPr lang="en-US" altLang="en-US" dirty="0"/>
              <a:t>项目是以客户的需求为中心，而不是为技术而迁就需求。</a:t>
            </a:r>
            <a:endParaRPr lang="en-US" altLang="en-US" dirty="0"/>
          </a:p>
          <a:p>
            <a:r>
              <a:rPr lang="en-US" altLang="en-US" dirty="0"/>
              <a:t>透过现象分析潜在的需求</a:t>
            </a:r>
            <a:endParaRPr lang="en-US" altLang="en-US" dirty="0"/>
          </a:p>
          <a:p>
            <a:r>
              <a:rPr lang="en-US" altLang="en-US" dirty="0"/>
              <a:t>利用自然的语言描述项目模型</a:t>
            </a:r>
            <a:endParaRPr lang="en-US" altLang="en-US" dirty="0"/>
          </a:p>
          <a:p>
            <a:r>
              <a:rPr lang="en-US" altLang="en-US" dirty="0"/>
              <a:t>利用示意图和图表将用户的需求表现出来。</a:t>
            </a:r>
            <a:endParaRPr lang="en-US" altLang="en-US" dirty="0"/>
          </a:p>
        </p:txBody>
      </p:sp>
      <p:sp>
        <p:nvSpPr>
          <p:cNvPr id="48131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图片 2097177" descr="Image result for Question and answ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1700" y="2663825"/>
            <a:ext cx="4056063" cy="3135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4" name="图片 2097179" descr="http://tse1.mm.bing.net/th?&amp;id=OIP.Mbf4a764f97c71b4d0ecca6bc861bcb50H0&amp;w=181&amp;h=292&amp;c=0&amp;pid=1.9&amp;rs=0&amp;p=0&amp;r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3" y="2663825"/>
            <a:ext cx="1724025" cy="277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图片 2097181" descr="http://tse1.mm.bing.net/th?&amp;id=OIP.M84b708281016e7ed324a2bdb1a41454co0&amp;w=300&amp;h=225&amp;c=0&amp;pid=1.9&amp;rs=0&amp;p=0&amp;r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313" y="3159125"/>
            <a:ext cx="2857500" cy="214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6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048816"/>
          <p:cNvSpPr/>
          <p:nvPr>
            <p:ph type="title"/>
          </p:nvPr>
        </p:nvSpPr>
        <p:spPr/>
        <p:txBody>
          <a:bodyPr lIns="91440" tIns="45720" rIns="91440" bIns="45720" anchor="ctr"/>
          <a:p>
            <a:r>
              <a:rPr lang="zh-CN" altLang="en-US" dirty="0"/>
              <a:t>目录</a:t>
            </a:r>
            <a:endParaRPr lang="en-US" altLang="en-US" dirty="0"/>
          </a:p>
        </p:txBody>
      </p:sp>
      <p:sp>
        <p:nvSpPr>
          <p:cNvPr id="28674" name="内容占位符 1048818"/>
          <p:cNvSpPr/>
          <p:nvPr>
            <p:ph idx="4294967295"/>
          </p:nvPr>
        </p:nvSpPr>
        <p:spPr/>
        <p:txBody>
          <a:bodyPr lIns="91440" tIns="45720" rIns="91440" bIns="45720" anchor="t"/>
          <a:p>
            <a:r>
              <a:rPr lang="zh-CN" altLang="en-US" dirty="0"/>
              <a:t>项目团队介绍</a:t>
            </a:r>
            <a:endParaRPr lang="en-US" altLang="en-US" dirty="0"/>
          </a:p>
          <a:p>
            <a:r>
              <a:rPr lang="zh-CN" altLang="en-US" dirty="0"/>
              <a:t>项目概述</a:t>
            </a:r>
            <a:endParaRPr lang="en-US" altLang="en-US" dirty="0"/>
          </a:p>
          <a:p>
            <a:r>
              <a:rPr lang="zh-CN" altLang="en-US" dirty="0"/>
              <a:t>项目实现技术</a:t>
            </a:r>
            <a:endParaRPr lang="en-US" altLang="en-US" dirty="0"/>
          </a:p>
          <a:p>
            <a:r>
              <a:rPr lang="zh-CN" altLang="en-US" dirty="0"/>
              <a:t>挑战和解决方案</a:t>
            </a:r>
            <a:endParaRPr lang="en-US" altLang="en-US" dirty="0"/>
          </a:p>
          <a:p>
            <a:r>
              <a:rPr lang="zh-CN" altLang="en-US" dirty="0"/>
              <a:t>项目未来愿景</a:t>
            </a:r>
            <a:endParaRPr lang="en-US" altLang="en-US" dirty="0"/>
          </a:p>
          <a:p>
            <a:r>
              <a:rPr lang="zh-CN" altLang="en-US" dirty="0"/>
              <a:t>项目开发学习成果</a:t>
            </a:r>
            <a:endParaRPr lang="en-US" altLang="en-US" dirty="0"/>
          </a:p>
          <a:p>
            <a:r>
              <a:rPr lang="zh-CN" altLang="en-US" dirty="0"/>
              <a:t>问题与回答</a:t>
            </a:r>
            <a:endParaRPr lang="en-US" altLang="en-US" dirty="0"/>
          </a:p>
        </p:txBody>
      </p:sp>
      <p:pic>
        <p:nvPicPr>
          <p:cNvPr id="28675" name="图片 20971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13"/>
            <a:ext cx="1711325" cy="1335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6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图片 2097183" descr="http://tse1.mm.bing.net/th?&amp;id=OIP.M9d1bf3a50d020ff23000dcdf6435d812o0&amp;w=300&amp;h=192&amp;c=0&amp;pid=1.9&amp;rs=0&amp;p=0&amp;r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1813" y="2730500"/>
            <a:ext cx="4927600" cy="315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048820"/>
          <p:cNvSpPr/>
          <p:nvPr>
            <p:ph type="title"/>
          </p:nvPr>
        </p:nvSpPr>
        <p:spPr>
          <a:xfrm>
            <a:off x="1450975" y="804863"/>
            <a:ext cx="3108325" cy="1049337"/>
          </a:xfrm>
        </p:spPr>
        <p:txBody>
          <a:bodyPr lIns="91440" tIns="45720" rIns="91440" bIns="45720" anchor="ctr"/>
          <a:p>
            <a:r>
              <a:rPr lang="zh-CN" altLang="en-US" dirty="0"/>
              <a:t>开发团队</a:t>
            </a:r>
            <a:endParaRPr lang="zh-CN" altLang="zh-CN" dirty="0"/>
          </a:p>
        </p:txBody>
      </p:sp>
      <p:pic>
        <p:nvPicPr>
          <p:cNvPr id="29698" name="图片 2097167" descr="http://tse1.mm.bing.net/th?&amp;id=OIP.M8b3a39774d84d14322b81d0f00ff04a2o0&amp;w=300&amp;h=150&amp;c=0&amp;pid=1.9&amp;rs=0&amp;p=0&amp;r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7888" y="614363"/>
            <a:ext cx="2857500" cy="1428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2097169" descr="http://tse1.mm.bing.net/th?&amp;id=OIP.Ma4b38bdab2e53b6e5162fc090fa537d2o0&amp;w=299&amp;h=143&amp;c=0&amp;pid=1.9&amp;rs=0&amp;p=0&amp;r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28" y="2172018"/>
            <a:ext cx="2838450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图片 2097171" descr="http://tse1.mm.bing.net/th?&amp;id=OIP.Ma4b38bdab2e53b6e5162fc090fa537d2o0&amp;w=299&amp;h=143&amp;c=0&amp;pid=1.9&amp;rs=0&amp;p=0&amp;r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3617278"/>
            <a:ext cx="2838450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1" name="图片 2097173" descr="http://tse1.mm.bing.net/th?&amp;id=OIP.Ma4b38bdab2e53b6e5162fc090fa537d2o0&amp;w=299&amp;h=143&amp;c=0&amp;pid=1.9&amp;rs=0&amp;p=0&amp;r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5032058"/>
            <a:ext cx="2838450" cy="1362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矩形 1048822"/>
          <p:cNvSpPr/>
          <p:nvPr/>
        </p:nvSpPr>
        <p:spPr>
          <a:xfrm>
            <a:off x="6210618" y="2172335"/>
            <a:ext cx="2700337" cy="1362075"/>
          </a:xfrm>
          <a:prstGeom prst="rect">
            <a:avLst/>
          </a:prstGeom>
          <a:solidFill>
            <a:srgbClr val="F2F2F2"/>
          </a:solidFill>
          <a:ln w="19050" cap="rnd" cmpd="sng">
            <a:solidFill>
              <a:srgbClr val="7D9B2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40" tIns="45720" rIns="91440" bIns="45720" anchor="ctr"/>
          <a:p>
            <a:pPr algn="ctr"/>
            <a:r>
              <a:rPr lang="zh-CN" altLang="en-US" dirty="0">
                <a:solidFill>
                  <a:srgbClr val="0A3F60"/>
                </a:solidFill>
                <a:latin typeface="Century Gothic"/>
                <a:ea typeface="宋体" panose="02010600030101010101" pitchFamily="2" charset="-122"/>
              </a:rPr>
              <a:t>组长：蔺心臣</a:t>
            </a:r>
            <a:endParaRPr lang="zh-CN" altLang="en-US" dirty="0">
              <a:solidFill>
                <a:srgbClr val="0A3F60"/>
              </a:solidFill>
              <a:latin typeface="Century Gothic"/>
              <a:ea typeface="宋体" panose="02010600030101010101" pitchFamily="2" charset="-122"/>
            </a:endParaRPr>
          </a:p>
        </p:txBody>
      </p:sp>
      <p:sp>
        <p:nvSpPr>
          <p:cNvPr id="29704" name="矩形 1048824"/>
          <p:cNvSpPr/>
          <p:nvPr/>
        </p:nvSpPr>
        <p:spPr>
          <a:xfrm>
            <a:off x="3151188" y="3679508"/>
            <a:ext cx="2700337" cy="1362075"/>
          </a:xfrm>
          <a:prstGeom prst="rect">
            <a:avLst/>
          </a:prstGeom>
          <a:solidFill>
            <a:srgbClr val="F2F2F2"/>
          </a:solidFill>
          <a:ln w="19050" cap="rnd" cmpd="sng">
            <a:solidFill>
              <a:srgbClr val="7D9B2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40" tIns="45720" rIns="91440" bIns="45720" anchor="ctr"/>
          <a:p>
            <a:pPr algn="ctr"/>
            <a:r>
              <a:rPr lang="zh-CN" altLang="en-US" dirty="0">
                <a:solidFill>
                  <a:srgbClr val="0A3F60"/>
                </a:solidFill>
                <a:latin typeface="Century Gothic"/>
                <a:ea typeface="宋体" panose="02010600030101010101" pitchFamily="2" charset="-122"/>
              </a:rPr>
              <a:t>组员：盛师壮</a:t>
            </a:r>
            <a:endParaRPr lang="zh-CN" altLang="en-US" dirty="0">
              <a:solidFill>
                <a:srgbClr val="0A3F60"/>
              </a:solidFill>
              <a:latin typeface="Century Gothic"/>
              <a:ea typeface="宋体" panose="02010600030101010101" pitchFamily="2" charset="-122"/>
            </a:endParaRPr>
          </a:p>
        </p:txBody>
      </p:sp>
      <p:sp>
        <p:nvSpPr>
          <p:cNvPr id="29705" name="矩形 1048826"/>
          <p:cNvSpPr/>
          <p:nvPr/>
        </p:nvSpPr>
        <p:spPr>
          <a:xfrm>
            <a:off x="3151188" y="5041900"/>
            <a:ext cx="2700337" cy="1362075"/>
          </a:xfrm>
          <a:prstGeom prst="rect">
            <a:avLst/>
          </a:prstGeom>
          <a:solidFill>
            <a:srgbClr val="F2F2F2"/>
          </a:solidFill>
          <a:ln w="19050" cap="rnd" cmpd="sng">
            <a:solidFill>
              <a:srgbClr val="7D9B2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40" tIns="45720" rIns="91440" bIns="45720" anchor="ctr"/>
          <a:p>
            <a:pPr algn="ctr"/>
            <a:r>
              <a:rPr lang="zh-CN" altLang="en-US" dirty="0">
                <a:solidFill>
                  <a:srgbClr val="0A3F60"/>
                </a:solidFill>
                <a:latin typeface="Century Gothic"/>
                <a:ea typeface="宋体" panose="02010600030101010101" pitchFamily="2" charset="-122"/>
              </a:rPr>
              <a:t>组员：胡鹏</a:t>
            </a:r>
            <a:endParaRPr lang="zh-CN" altLang="en-US" dirty="0">
              <a:solidFill>
                <a:srgbClr val="0A3F60"/>
              </a:solidFill>
              <a:latin typeface="Century Gothic"/>
              <a:ea typeface="宋体" panose="02010600030101010101" pitchFamily="2" charset="-122"/>
            </a:endParaRPr>
          </a:p>
        </p:txBody>
      </p:sp>
      <p:sp>
        <p:nvSpPr>
          <p:cNvPr id="29707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  <p:pic>
        <p:nvPicPr>
          <p:cNvPr id="2" name="图片 2097171" descr="http://tse1.mm.bing.net/th?&amp;id=OIP.Ma4b38bdab2e53b6e5162fc090fa537d2o0&amp;w=299&amp;h=143&amp;c=0&amp;pid=1.9&amp;rs=0&amp;p=0&amp;r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38" y="3823018"/>
            <a:ext cx="2838450" cy="1362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1048824"/>
          <p:cNvSpPr/>
          <p:nvPr/>
        </p:nvSpPr>
        <p:spPr>
          <a:xfrm>
            <a:off x="8762683" y="3823018"/>
            <a:ext cx="2700337" cy="1362075"/>
          </a:xfrm>
          <a:prstGeom prst="rect">
            <a:avLst/>
          </a:prstGeom>
          <a:solidFill>
            <a:srgbClr val="F2F2F2"/>
          </a:solidFill>
          <a:ln w="19050" cap="rnd" cmpd="sng">
            <a:solidFill>
              <a:srgbClr val="7D9B2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40" tIns="45720" rIns="91440" bIns="45720" anchor="ctr"/>
          <a:p>
            <a:pPr algn="ctr"/>
            <a:r>
              <a:rPr lang="zh-CN" altLang="en-US" dirty="0">
                <a:solidFill>
                  <a:srgbClr val="0A3F60"/>
                </a:solidFill>
                <a:latin typeface="Century Gothic"/>
                <a:ea typeface="宋体" panose="02010600030101010101" pitchFamily="2" charset="-122"/>
              </a:rPr>
              <a:t>组员：刘紫阳</a:t>
            </a:r>
            <a:endParaRPr lang="zh-CN" altLang="en-US" dirty="0">
              <a:solidFill>
                <a:srgbClr val="0A3F60"/>
              </a:solidFill>
              <a:latin typeface="Century Gothic"/>
              <a:ea typeface="宋体" panose="02010600030101010101" pitchFamily="2" charset="-122"/>
            </a:endParaRPr>
          </a:p>
        </p:txBody>
      </p:sp>
      <p:pic>
        <p:nvPicPr>
          <p:cNvPr id="4" name="图片 2097171" descr="http://tse1.mm.bing.net/th?&amp;id=OIP.Ma4b38bdab2e53b6e5162fc090fa537d2o0&amp;w=299&amp;h=143&amp;c=0&amp;pid=1.9&amp;rs=0&amp;p=0&amp;r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38" y="5274628"/>
            <a:ext cx="2838450" cy="1362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1048824"/>
          <p:cNvSpPr/>
          <p:nvPr/>
        </p:nvSpPr>
        <p:spPr>
          <a:xfrm>
            <a:off x="8762683" y="5185093"/>
            <a:ext cx="2700337" cy="1362075"/>
          </a:xfrm>
          <a:prstGeom prst="rect">
            <a:avLst/>
          </a:prstGeom>
          <a:solidFill>
            <a:srgbClr val="F2F2F2"/>
          </a:solidFill>
          <a:ln w="19050" cap="rnd" cmpd="sng">
            <a:solidFill>
              <a:srgbClr val="7D9B2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40" tIns="45720" rIns="91440" bIns="45720" anchor="ctr"/>
          <a:p>
            <a:pPr algn="ctr"/>
            <a:r>
              <a:rPr lang="zh-CN" altLang="en-US" dirty="0">
                <a:solidFill>
                  <a:srgbClr val="0A3F60"/>
                </a:solidFill>
                <a:latin typeface="Century Gothic"/>
                <a:ea typeface="宋体" panose="02010600030101010101" pitchFamily="2" charset="-122"/>
              </a:rPr>
              <a:t>组员：部圣洁</a:t>
            </a:r>
            <a:endParaRPr lang="zh-CN" altLang="en-US" dirty="0">
              <a:solidFill>
                <a:srgbClr val="0A3F60"/>
              </a:solidFill>
              <a:latin typeface="Century Gothic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图片 41943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0" y="1135063"/>
            <a:ext cx="9602788" cy="56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内容占位符 1048830"/>
          <p:cNvSpPr/>
          <p:nvPr>
            <p:ph idx="4294967295"/>
          </p:nvPr>
        </p:nvSpPr>
        <p:spPr/>
        <p:txBody>
          <a:bodyPr lIns="91440" tIns="45720" rIns="91440" bIns="45720" anchor="t"/>
          <a:p>
            <a:r>
              <a:rPr lang="zh-CN" altLang="en-US" dirty="0"/>
              <a:t>内容</a:t>
            </a:r>
            <a:endParaRPr lang="zh-CN" altLang="en-US" dirty="0"/>
          </a:p>
          <a:p>
            <a:r>
              <a:rPr lang="en-US" altLang="en-US" sz="2800" dirty="0"/>
              <a:t>为该机构开发一个</a:t>
            </a:r>
            <a:r>
              <a:rPr lang="zh-CN" altLang="en-US" sz="2800" dirty="0"/>
              <a:t>旅游网站管理</a:t>
            </a:r>
            <a:r>
              <a:rPr lang="en-US" altLang="en-US" sz="2800" dirty="0"/>
              <a:t>系统，提高</a:t>
            </a:r>
            <a:r>
              <a:rPr lang="zh-CN" altLang="en-US" sz="2800" dirty="0"/>
              <a:t>驴友活动的分享率</a:t>
            </a:r>
            <a:r>
              <a:rPr lang="en-US" altLang="en-US" sz="2800" dirty="0"/>
              <a:t>和</a:t>
            </a:r>
            <a:r>
              <a:rPr lang="zh-CN" altLang="en-US" sz="2800" dirty="0"/>
              <a:t>旅游信息的</a:t>
            </a:r>
            <a:r>
              <a:rPr lang="en-US" altLang="en-US" sz="2800" dirty="0"/>
              <a:t>管理效率。该系统主要用于</a:t>
            </a:r>
            <a:r>
              <a:rPr lang="zh-CN" altLang="en-US" sz="2800" dirty="0"/>
              <a:t>管理员</a:t>
            </a:r>
            <a:r>
              <a:rPr lang="en-US" altLang="en-US" sz="2800" dirty="0"/>
              <a:t>管理活动</a:t>
            </a:r>
            <a:r>
              <a:rPr lang="zh-CN" altLang="en-US" sz="2800" dirty="0"/>
              <a:t>（旅游信息的发布、修改等）和用户报名参加旅游项目，</a:t>
            </a:r>
            <a:r>
              <a:rPr lang="en-US" altLang="en-US" sz="2800" dirty="0"/>
              <a:t>系统主要分为两个部分，用户功能部分和管理员功能部分</a:t>
            </a:r>
            <a:r>
              <a:rPr lang="zh-CN" altLang="en-US" sz="2800" dirty="0"/>
              <a:t>。</a:t>
            </a:r>
            <a:endParaRPr lang="zh-CN" altLang="en-US" sz="2800" dirty="0"/>
          </a:p>
        </p:txBody>
      </p:sp>
      <p:sp>
        <p:nvSpPr>
          <p:cNvPr id="30723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048832"/>
          <p:cNvSpPr/>
          <p:nvPr>
            <p:ph type="title"/>
          </p:nvPr>
        </p:nvSpPr>
        <p:spPr/>
        <p:txBody>
          <a:bodyPr lIns="91440" tIns="45720" rIns="91440" bIns="45720" anchor="ctr"/>
          <a:p>
            <a:r>
              <a:rPr lang="zh-CN" altLang="en-US" dirty="0"/>
              <a:t>项目实现技术</a:t>
            </a:r>
            <a:endParaRPr lang="en-US" altLang="en-US" dirty="0"/>
          </a:p>
        </p:txBody>
      </p:sp>
      <p:sp>
        <p:nvSpPr>
          <p:cNvPr id="31746" name="内容占位符 1048834"/>
          <p:cNvSpPr/>
          <p:nvPr>
            <p:ph idx="4294967295"/>
          </p:nvPr>
        </p:nvSpPr>
        <p:spPr/>
        <p:txBody>
          <a:bodyPr lIns="91440" tIns="45720" rIns="91440" bIns="45720" anchor="t"/>
          <a:p>
            <a:r>
              <a:rPr lang="en-US" altLang="en-US" dirty="0">
                <a:sym typeface="+mn-ea"/>
              </a:rPr>
              <a:t>JSP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Html5</a:t>
            </a:r>
            <a:endParaRPr lang="en-US" altLang="en-US" dirty="0"/>
          </a:p>
          <a:p>
            <a:r>
              <a:rPr lang="en-US" altLang="en-US" dirty="0"/>
              <a:t>web</a:t>
            </a:r>
            <a:r>
              <a:rPr lang="zh-CN" altLang="en-US" dirty="0"/>
              <a:t>服务</a:t>
            </a:r>
            <a:endParaRPr lang="en-US" altLang="en-US" dirty="0"/>
          </a:p>
          <a:p>
            <a:r>
              <a:rPr lang="zh-CN" dirty="0"/>
              <a:t>数据库</a:t>
            </a:r>
            <a:endParaRPr lang="en-US" altLang="en-US" dirty="0"/>
          </a:p>
          <a:p>
            <a:r>
              <a:rPr lang="en-US" altLang="en-US" dirty="0">
                <a:sym typeface="+mn-ea"/>
              </a:rPr>
              <a:t>JSP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Html5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HibernateSpring MVC+Spring</a:t>
            </a:r>
            <a:endParaRPr lang="zh-CN" altLang="en-US" dirty="0"/>
          </a:p>
          <a:p>
            <a:r>
              <a:rPr lang="en-US" altLang="en-US" dirty="0"/>
              <a:t>AJAX</a:t>
            </a:r>
            <a:endParaRPr lang="en-US" altLang="en-US" dirty="0"/>
          </a:p>
        </p:txBody>
      </p:sp>
      <p:sp>
        <p:nvSpPr>
          <p:cNvPr id="31747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048836"/>
          <p:cNvSpPr/>
          <p:nvPr>
            <p:ph type="title"/>
          </p:nvPr>
        </p:nvSpPr>
        <p:spPr>
          <a:xfrm>
            <a:off x="1155700" y="973138"/>
            <a:ext cx="9685338" cy="708025"/>
          </a:xfrm>
        </p:spPr>
        <p:txBody>
          <a:bodyPr lIns="91440" tIns="45720" rIns="91440" bIns="45720" anchor="ctr"/>
          <a:p>
            <a:r>
              <a:rPr lang="zh-CN" altLang="en-US" b="1" dirty="0"/>
              <a:t>开发遇到的问题</a:t>
            </a:r>
            <a:endParaRPr lang="en-US" altLang="en-US" b="1" dirty="0"/>
          </a:p>
        </p:txBody>
      </p:sp>
      <p:sp>
        <p:nvSpPr>
          <p:cNvPr id="32770" name="内容占位符 1048838"/>
          <p:cNvSpPr/>
          <p:nvPr>
            <p:ph idx="4294967295"/>
          </p:nvPr>
        </p:nvSpPr>
        <p:spPr/>
        <p:txBody>
          <a:bodyPr lIns="91440" tIns="45720" rIns="91440" bIns="45720" anchor="t"/>
          <a:p>
            <a:pPr marL="0" indent="0"/>
            <a:r>
              <a:rPr lang="zh-CN" altLang="en-US" dirty="0"/>
              <a:t>根据实际开发情况设计内容</a:t>
            </a:r>
            <a:endParaRPr lang="zh-CN" altLang="en-US" dirty="0"/>
          </a:p>
          <a:p>
            <a:pPr marL="0" indent="0"/>
            <a:r>
              <a:rPr lang="en-US" dirty="0">
                <a:sym typeface="+mn-ea"/>
              </a:rPr>
              <a:t>Spring</a:t>
            </a:r>
            <a:r>
              <a:rPr lang="zh-CN" altLang="en-US" dirty="0">
                <a:sym typeface="+mn-ea"/>
              </a:rPr>
              <a:t>框架的使用</a:t>
            </a:r>
            <a:endParaRPr lang="zh-CN" altLang="en-US" dirty="0"/>
          </a:p>
          <a:p>
            <a:pPr marL="0" indent="0"/>
            <a:r>
              <a:rPr lang="en-US" altLang="zh-CN" dirty="0">
                <a:sym typeface="+mn-ea"/>
              </a:rPr>
              <a:t>JSP</a:t>
            </a:r>
            <a:r>
              <a:rPr lang="zh-CN" altLang="en-US" dirty="0">
                <a:sym typeface="+mn-ea"/>
              </a:rPr>
              <a:t>与</a:t>
            </a:r>
            <a:r>
              <a:rPr lang="en-US" altLang="zh-CN" dirty="0">
                <a:sym typeface="+mn-ea"/>
              </a:rPr>
              <a:t>Html5</a:t>
            </a:r>
            <a:r>
              <a:rPr lang="zh-CN" altLang="en-US" dirty="0">
                <a:sym typeface="+mn-ea"/>
              </a:rPr>
              <a:t>的网页设计</a:t>
            </a:r>
            <a:endParaRPr lang="zh-CN" altLang="en-US" dirty="0"/>
          </a:p>
          <a:p>
            <a:pPr marL="0" indent="0"/>
            <a:r>
              <a:rPr lang="en-US" altLang="en-US" dirty="0">
                <a:sym typeface="+mn-ea"/>
              </a:rPr>
              <a:t>Hibernate </a:t>
            </a:r>
            <a:r>
              <a:rPr lang="zh-CN" altLang="en-US" dirty="0">
                <a:sym typeface="+mn-ea"/>
              </a:rPr>
              <a:t>的使用</a:t>
            </a:r>
            <a:endParaRPr lang="zh-CN" altLang="en-US" dirty="0">
              <a:sym typeface="+mn-ea"/>
            </a:endParaRPr>
          </a:p>
          <a:p>
            <a:pPr marL="0" indent="0"/>
            <a:r>
              <a:rPr lang="en-US" altLang="en-US" dirty="0">
                <a:sym typeface="+mn-ea"/>
              </a:rPr>
              <a:t>AJAX </a:t>
            </a:r>
            <a:r>
              <a:rPr lang="zh-CN" altLang="en-US" dirty="0">
                <a:sym typeface="+mn-ea"/>
              </a:rPr>
              <a:t>的如何使用</a:t>
            </a:r>
            <a:endParaRPr lang="zh-CN" altLang="en-US" dirty="0"/>
          </a:p>
          <a:p>
            <a:pPr marL="0" indent="0"/>
            <a:r>
              <a:rPr lang="en-US"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服务的接口问题</a:t>
            </a:r>
            <a:endParaRPr lang="zh-CN" altLang="en-US" dirty="0"/>
          </a:p>
        </p:txBody>
      </p:sp>
      <p:sp>
        <p:nvSpPr>
          <p:cNvPr id="32771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048840"/>
          <p:cNvSpPr/>
          <p:nvPr>
            <p:ph type="title"/>
          </p:nvPr>
        </p:nvSpPr>
        <p:spPr/>
        <p:txBody>
          <a:bodyPr lIns="91440" tIns="45720" rIns="91440" bIns="45720" anchor="ctr"/>
          <a:p>
            <a:r>
              <a:rPr lang="zh-CN" altLang="en-US" b="1" dirty="0"/>
              <a:t>主要功能</a:t>
            </a:r>
            <a:endParaRPr lang="en-US" altLang="en-US" b="1" dirty="0"/>
          </a:p>
        </p:txBody>
      </p:sp>
      <p:sp>
        <p:nvSpPr>
          <p:cNvPr id="33794" name="内容占位符 1048842"/>
          <p:cNvSpPr/>
          <p:nvPr>
            <p:ph idx="4294967295"/>
          </p:nvPr>
        </p:nvSpPr>
        <p:spPr>
          <a:xfrm>
            <a:off x="1155700" y="2603500"/>
            <a:ext cx="8759825" cy="3981450"/>
          </a:xfrm>
        </p:spPr>
        <p:txBody>
          <a:bodyPr lIns="91440" tIns="45720" rIns="91440" bIns="45720" anchor="t"/>
          <a:p>
            <a:r>
              <a:rPr lang="zh-CN" altLang="en-US" dirty="0"/>
              <a:t>项目核心功能</a:t>
            </a:r>
            <a:endParaRPr lang="zh-CN" altLang="en-US" dirty="0"/>
          </a:p>
          <a:p>
            <a:r>
              <a:rPr lang="zh-CN" altLang="en-US" dirty="0"/>
              <a:t>注册登录</a:t>
            </a:r>
            <a:endParaRPr lang="zh-CN" altLang="en-US" dirty="0"/>
          </a:p>
          <a:p>
            <a:r>
              <a:rPr lang="zh-CN" altLang="en-US" dirty="0"/>
              <a:t>管理员：</a:t>
            </a:r>
            <a:endParaRPr lang="zh-CN" altLang="en-US" dirty="0"/>
          </a:p>
          <a:p>
            <a:r>
              <a:rPr lang="zh-CN" altLang="en-US" dirty="0"/>
              <a:t>查看/管理旅游活动的参与者 </a:t>
            </a:r>
            <a:endParaRPr lang="zh-CN" altLang="en-US" dirty="0"/>
          </a:p>
          <a:p>
            <a:r>
              <a:rPr lang="zh-CN" altLang="en-US" dirty="0"/>
              <a:t>创建旅游活动列表和添加对应旅游详细信息，发送参与确认通知（如通过邮件发送） </a:t>
            </a:r>
            <a:endParaRPr lang="zh-CN" altLang="en-US" dirty="0"/>
          </a:p>
          <a:p>
            <a:r>
              <a:rPr lang="zh-CN" altLang="en-US" dirty="0"/>
              <a:t>用户：</a:t>
            </a:r>
            <a:endParaRPr lang="zh-CN" altLang="en-US" dirty="0"/>
          </a:p>
          <a:p>
            <a:r>
              <a:rPr lang="zh-CN" altLang="en-US" dirty="0"/>
              <a:t>注册一个用户账号并向其注册手机号发送手机验证</a:t>
            </a:r>
            <a:endParaRPr lang="zh-CN" altLang="en-US" dirty="0"/>
          </a:p>
          <a:p>
            <a:r>
              <a:rPr lang="zh-CN" altLang="en-US" dirty="0"/>
              <a:t>报名参与一个旅游活动</a:t>
            </a:r>
            <a:endParaRPr lang="zh-CN" altLang="en-US" dirty="0"/>
          </a:p>
          <a:p>
            <a:r>
              <a:rPr lang="zh-CN" altLang="en-US" dirty="0"/>
              <a:t> 活动结束后提供反馈/活动经历感受 </a:t>
            </a:r>
            <a:endParaRPr lang="zh-CN" altLang="en-US" dirty="0"/>
          </a:p>
          <a:p>
            <a:r>
              <a:rPr lang="zh-CN" altLang="en-US" dirty="0"/>
              <a:t>提问关于活动的问题 </a:t>
            </a:r>
            <a:endParaRPr lang="zh-CN" altLang="en-US" dirty="0"/>
          </a:p>
        </p:txBody>
      </p:sp>
      <p:sp>
        <p:nvSpPr>
          <p:cNvPr id="33795" name="日期占位符 1"/>
          <p:cNvSpPr/>
          <p:nvPr>
            <p:ph type="dt" sz="half" idx="10"/>
          </p:nvPr>
        </p:nvSpPr>
        <p:spPr/>
        <p:txBody>
          <a:bodyPr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b="1" dirty="0">
                <a:solidFill>
                  <a:srgbClr val="ACD433"/>
                </a:solidFill>
              </a:rPr>
            </a:fld>
            <a:endParaRPr lang="en-US" altLang="en-US" sz="1000" b="1" dirty="0">
              <a:solidFill>
                <a:srgbClr val="ACD43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网站首页（用户登录页）：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8095" y="1681480"/>
            <a:ext cx="8761413" cy="3416300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旅行美景轮播图展示。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用户进行账号密码登录，无账号可直接点击注册。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3310" y="2507615"/>
            <a:ext cx="7484745" cy="4017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用户注册功能：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700" y="1960245"/>
            <a:ext cx="8761413" cy="3416300"/>
          </a:xfrm>
        </p:spPr>
        <p:txBody>
          <a:bodyPr/>
          <a:p>
            <a:r>
              <a:rPr lang="zh-CN" altLang="en-US"/>
              <a:t>无账号用户可点击首页的</a:t>
            </a:r>
            <a:r>
              <a:rPr lang="zh-CN" altLang="en-US" b="1" u="sng"/>
              <a:t>没有账号？立即注册！</a:t>
            </a:r>
            <a:r>
              <a:rPr lang="zh-CN" altLang="en-US"/>
              <a:t>进行用户注册。</a:t>
            </a:r>
            <a:endParaRPr lang="zh-CN" altLang="en-US"/>
          </a:p>
          <a:p>
            <a:r>
              <a:rPr lang="zh-CN" altLang="en-US"/>
              <a:t>注册表单设置多个限制（如年龄大于</a:t>
            </a:r>
            <a:r>
              <a:rPr lang="en-US" altLang="zh-CN"/>
              <a:t>16</a:t>
            </a:r>
            <a:r>
              <a:rPr lang="zh-CN" altLang="en-US"/>
              <a:t>并小于</a:t>
            </a:r>
            <a:r>
              <a:rPr lang="en-US" altLang="zh-CN"/>
              <a:t>100</a:t>
            </a:r>
            <a:r>
              <a:rPr lang="zh-CN" altLang="en-US"/>
              <a:t>，性别单选等），等级设置只能选择</a:t>
            </a:r>
            <a:r>
              <a:rPr lang="en-US" altLang="zh-CN"/>
              <a:t>“2”</a:t>
            </a:r>
            <a:r>
              <a:rPr lang="zh-CN" altLang="en-US"/>
              <a:t>选项，管理员信息只能找开发人员添加。</a:t>
            </a:r>
            <a:endParaRPr lang="zh-CN" altLang="en-US"/>
          </a:p>
          <a:p>
            <a:r>
              <a:rPr lang="zh-CN" altLang="en-US"/>
              <a:t>同时有</a:t>
            </a:r>
            <a:r>
              <a:rPr lang="en-US" altLang="zh-CN"/>
              <a:t>web</a:t>
            </a:r>
            <a:r>
              <a:rPr lang="zh-CN" altLang="en-US"/>
              <a:t>服务，用户注册时的手机号用来接收验证码，并判断手机是否可用，将手机号录入到用户信息数据库。</a:t>
            </a:r>
            <a:endParaRPr lang="zh-CN" altLang="en-US"/>
          </a:p>
        </p:txBody>
      </p:sp>
      <p:pic>
        <p:nvPicPr>
          <p:cNvPr id="5" name="图片 4" descr="捕获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0" y="3769995"/>
            <a:ext cx="4051935" cy="2633345"/>
          </a:xfrm>
          <a:prstGeom prst="rect">
            <a:avLst/>
          </a:prstGeom>
        </p:spPr>
      </p:pic>
      <p:pic>
        <p:nvPicPr>
          <p:cNvPr id="6" name="图片 5" descr="捕获注册表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925" y="3769995"/>
            <a:ext cx="4333875" cy="2528570"/>
          </a:xfrm>
          <a:prstGeom prst="rect">
            <a:avLst/>
          </a:prstGeom>
        </p:spPr>
      </p:pic>
      <p:pic>
        <p:nvPicPr>
          <p:cNvPr id="7" name="图片 6" descr="捕获注册scrip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3769995"/>
            <a:ext cx="2910840" cy="23634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10.xml><?xml version="1.0" encoding="utf-8"?>
<p:tagLst xmlns:p="http://schemas.openxmlformats.org/presentationml/2006/main">
  <p:tag name="MH" val="20150924104424"/>
  <p:tag name="MH_LIBRARY" val="GRAPHIC"/>
  <p:tag name="MH_TYPE" val="Desc"/>
  <p:tag name="MH_ORDER" val="1"/>
</p:tagLst>
</file>

<file path=ppt/tags/tag11.xml><?xml version="1.0" encoding="utf-8"?>
<p:tagLst xmlns:p="http://schemas.openxmlformats.org/presentationml/2006/main">
  <p:tag name="MH" val="20150924104424"/>
  <p:tag name="MH_LIBRARY" val="GRAPHIC"/>
  <p:tag name="MH_TYPE" val="Other"/>
  <p:tag name="MH_ORDER" val="2"/>
</p:tagLst>
</file>

<file path=ppt/tags/tag12.xml><?xml version="1.0" encoding="utf-8"?>
<p:tagLst xmlns:p="http://schemas.openxmlformats.org/presentationml/2006/main">
  <p:tag name="MH" val="20150924104424"/>
  <p:tag name="MH_LIBRARY" val="GRAPHIC"/>
  <p:tag name="MH_TYPE" val="Other"/>
  <p:tag name="MH_ORDER" val="1"/>
</p:tagLst>
</file>

<file path=ppt/tags/tag13.xml><?xml version="1.0" encoding="utf-8"?>
<p:tagLst xmlns:p="http://schemas.openxmlformats.org/presentationml/2006/main">
  <p:tag name="MH" val="20150924104424"/>
  <p:tag name="MH_LIBRARY" val="GRAPHIC"/>
  <p:tag name="MH_TYPE" val="Desc"/>
  <p:tag name="MH_ORDER" val="1"/>
</p:tagLst>
</file>

<file path=ppt/tags/tag14.xml><?xml version="1.0" encoding="utf-8"?>
<p:tagLst xmlns:p="http://schemas.openxmlformats.org/presentationml/2006/main">
  <p:tag name="MH" val="20150924104424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50924112702"/>
  <p:tag name="MH_LIBRARY" val="GRAPHIC"/>
  <p:tag name="MH_ORDER" val="Rectangle 27"/>
</p:tagLst>
</file>

<file path=ppt/tags/tag16.xml><?xml version="1.0" encoding="utf-8"?>
<p:tagLst xmlns:p="http://schemas.openxmlformats.org/presentationml/2006/main">
  <p:tag name="MH" val="20150924112702"/>
  <p:tag name="MH_LIBRARY" val="GRAPHIC"/>
  <p:tag name="MH_ORDER" val="Rectangle 28"/>
</p:tagLst>
</file>

<file path=ppt/tags/tag17.xml><?xml version="1.0" encoding="utf-8"?>
<p:tagLst xmlns:p="http://schemas.openxmlformats.org/presentationml/2006/main">
  <p:tag name="MH" val="20150924112702"/>
  <p:tag name="MH_LIBRARY" val="GRAPHIC"/>
  <p:tag name="MH_ORDER" val="Rectangle 29"/>
</p:tagLst>
</file>

<file path=ppt/tags/tag18.xml><?xml version="1.0" encoding="utf-8"?>
<p:tagLst xmlns:p="http://schemas.openxmlformats.org/presentationml/2006/main">
  <p:tag name="MH" val="20150924112702"/>
  <p:tag name="MH_LIBRARY" val="GRAPHIC"/>
  <p:tag name="MH_ORDER" val="Rectangle 30"/>
</p:tagLst>
</file>

<file path=ppt/tags/tag19.xml><?xml version="1.0" encoding="utf-8"?>
<p:tagLst xmlns:p="http://schemas.openxmlformats.org/presentationml/2006/main">
  <p:tag name="MH" val="20150924112702"/>
  <p:tag name="MH_LIBRARY" val="GRAPHIC"/>
  <p:tag name="MH_ORDER" val="Rectangle 3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a"/>
  <p:tag name="KSO_WM_UNIT_INDEX" val="1"/>
  <p:tag name="KSO_WM_UNIT_ID" val="custom160402_12*a*1"/>
  <p:tag name="KSO_WM_UNIT_CLEAR" val="1"/>
  <p:tag name="KSO_WM_UNIT_LAYERLEVEL" val="1"/>
  <p:tag name="KSO_WM_UNIT_VALUE" val="32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b"/>
  <p:tag name="KSO_WM_UNIT_INDEX" val="1"/>
  <p:tag name="KSO_WM_UNIT_ID" val="custom160402_12*b*1"/>
  <p:tag name="KSO_WM_UNIT_CLEAR" val="1"/>
  <p:tag name="KSO_WM_UNIT_LAYERLEVEL" val="1"/>
  <p:tag name="KSO_WM_UNIT_VALUE" val="5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.xml><?xml version="1.0" encoding="utf-8"?>
<p:tagLst xmlns:p="http://schemas.openxmlformats.org/presentationml/2006/main">
  <p:tag name="MH" val="20150429103103"/>
  <p:tag name="MH_LIBRARY" val="CONTENTS"/>
  <p:tag name="MH_AUTOCOLOR" val="TRUE"/>
  <p:tag name="MH_TYPE" val="SECTION"/>
  <p:tag name="ID" val="547112"/>
  <p:tag name="KSO_WM_TEMPLATE_CATEGORY" val="custom"/>
  <p:tag name="KSO_WM_TEMPLATE_INDEX" val="160402"/>
  <p:tag name="KSO_WM_TAG_VERSION" val="1.0"/>
  <p:tag name="KSO_WM_SLIDE_ID" val="custom16040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a"/>
  <p:tag name="KSO_WM_UNIT_INDEX" val="1"/>
  <p:tag name="KSO_WM_UNIT_ID" val="custom160402_12*a*1"/>
  <p:tag name="KSO_WM_UNIT_CLEAR" val="1"/>
  <p:tag name="KSO_WM_UNIT_LAYERLEVEL" val="1"/>
  <p:tag name="KSO_WM_UNIT_VALUE" val="32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b"/>
  <p:tag name="KSO_WM_UNIT_INDEX" val="1"/>
  <p:tag name="KSO_WM_UNIT_ID" val="custom160402_12*b*1"/>
  <p:tag name="KSO_WM_UNIT_CLEAR" val="1"/>
  <p:tag name="KSO_WM_UNIT_LAYERLEVEL" val="1"/>
  <p:tag name="KSO_WM_UNIT_VALUE" val="5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5.xml><?xml version="1.0" encoding="utf-8"?>
<p:tagLst xmlns:p="http://schemas.openxmlformats.org/presentationml/2006/main">
  <p:tag name="MH" val="20150429103103"/>
  <p:tag name="MH_LIBRARY" val="CONTENTS"/>
  <p:tag name="MH_AUTOCOLOR" val="TRUE"/>
  <p:tag name="MH_TYPE" val="SECTION"/>
  <p:tag name="ID" val="547112"/>
  <p:tag name="KSO_WM_TEMPLATE_CATEGORY" val="custom"/>
  <p:tag name="KSO_WM_TEMPLATE_INDEX" val="160402"/>
  <p:tag name="KSO_WM_TAG_VERSION" val="1.0"/>
  <p:tag name="KSO_WM_SLIDE_ID" val="custom16040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a"/>
  <p:tag name="KSO_WM_UNIT_INDEX" val="1"/>
  <p:tag name="KSO_WM_UNIT_ID" val="custom160402_12*a*1"/>
  <p:tag name="KSO_WM_UNIT_CLEAR" val="1"/>
  <p:tag name="KSO_WM_UNIT_LAYERLEVEL" val="1"/>
  <p:tag name="KSO_WM_UNIT_VALUE" val="32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b"/>
  <p:tag name="KSO_WM_UNIT_INDEX" val="1"/>
  <p:tag name="KSO_WM_UNIT_ID" val="custom160402_12*b*1"/>
  <p:tag name="KSO_WM_UNIT_CLEAR" val="1"/>
  <p:tag name="KSO_WM_UNIT_LAYERLEVEL" val="1"/>
  <p:tag name="KSO_WM_UNIT_VALUE" val="5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8.xml><?xml version="1.0" encoding="utf-8"?>
<p:tagLst xmlns:p="http://schemas.openxmlformats.org/presentationml/2006/main">
  <p:tag name="MH" val="20150429103103"/>
  <p:tag name="MH_LIBRARY" val="CONTENTS"/>
  <p:tag name="MH_AUTOCOLOR" val="TRUE"/>
  <p:tag name="MH_TYPE" val="SECTION"/>
  <p:tag name="ID" val="547112"/>
  <p:tag name="KSO_WM_TEMPLATE_CATEGORY" val="custom"/>
  <p:tag name="KSO_WM_TEMPLATE_INDEX" val="160402"/>
  <p:tag name="KSO_WM_TAG_VERSION" val="1.0"/>
  <p:tag name="KSO_WM_SLIDE_ID" val="custom160402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8"/>
  <p:tag name="KSO_WM_UNIT_TYPE" val="a"/>
  <p:tag name="KSO_WM_UNIT_INDEX" val="1"/>
  <p:tag name="KSO_WM_UNIT_ID" val="custom160108_1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p="http://schemas.openxmlformats.org/presentationml/2006/main">
  <p:tag name="KSO_WM_TEMPLATE_THUMBS_INDEX" val="1、9、12、16、19、20、24、27、28"/>
  <p:tag name="KSO_WM_TEMPLATE_CATEGORY" val="custom"/>
  <p:tag name="KSO_WM_TEMPLATE_INDEX" val="160402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8"/>
  <p:tag name="KSO_WM_UNIT_TYPE" val="b"/>
  <p:tag name="KSO_WM_UNIT_INDEX" val="1"/>
  <p:tag name="KSO_WM_UNIT_ID" val="custom160108_1*b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1.xml><?xml version="1.0" encoding="utf-8"?>
<p:tagLst xmlns:p="http://schemas.openxmlformats.org/presentationml/2006/main">
  <p:tag name="KSO_WM_TEMPLATE_CATEGORY" val="custom"/>
  <p:tag name="KSO_WM_TEMPLATE_INDEX" val="160108"/>
  <p:tag name="KSO_WM_TAG_VERSION" val="1.0"/>
  <p:tag name="KSO_WM_SLIDE_ID" val="custom16010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EMPLATE_THUMBS_INDEX" val="1、5、8、11、16、19、24、26"/>
</p:tagLst>
</file>

<file path=ppt/tags/tag4.xml><?xml version="1.0" encoding="utf-8"?>
<p:tagLst xmlns:p="http://schemas.openxmlformats.org/presentationml/2006/main">
  <p:tag name="MH" val="20150924104424"/>
  <p:tag name="MH_LIBRARY" val="GRAPHIC"/>
  <p:tag name="MH_TYPE" val="Other"/>
  <p:tag name="MH_ORDER" val="1"/>
</p:tagLst>
</file>

<file path=ppt/tags/tag5.xml><?xml version="1.0" encoding="utf-8"?>
<p:tagLst xmlns:p="http://schemas.openxmlformats.org/presentationml/2006/main">
  <p:tag name="MH" val="20150924104424"/>
  <p:tag name="MH_LIBRARY" val="GRAPHIC"/>
  <p:tag name="MH_TYPE" val="Desc"/>
  <p:tag name="MH_ORDER" val="1"/>
</p:tagLst>
</file>

<file path=ppt/tags/tag6.xml><?xml version="1.0" encoding="utf-8"?>
<p:tagLst xmlns:p="http://schemas.openxmlformats.org/presentationml/2006/main">
  <p:tag name="MH" val="20150924104424"/>
  <p:tag name="MH_LIBRARY" val="GRAPHIC"/>
  <p:tag name="MH_TYPE" val="Other"/>
  <p:tag name="MH_ORDER" val="2"/>
</p:tagLst>
</file>

<file path=ppt/tags/tag7.xml><?xml version="1.0" encoding="utf-8"?>
<p:tagLst xmlns:p="http://schemas.openxmlformats.org/presentationml/2006/main">
  <p:tag name="MH" val="20150924103342"/>
  <p:tag name="MH_LIBRARY" val="CONTENTS"/>
  <p:tag name="MH_TYPE" val="TITLE"/>
  <p:tag name="ID" val="553516"/>
</p:tagLst>
</file>

<file path=ppt/tags/tag8.xml><?xml version="1.0" encoding="utf-8"?>
<p:tagLst xmlns:p="http://schemas.openxmlformats.org/presentationml/2006/main">
  <p:tag name="MH" val="20150924103342"/>
  <p:tag name="MH_LIBRARY" val="CONTENTS"/>
  <p:tag name="MH_TYPE" val="OTHERS"/>
  <p:tag name="ID" val="553516"/>
</p:tagLst>
</file>

<file path=ppt/tags/tag9.xml><?xml version="1.0" encoding="utf-8"?>
<p:tagLst xmlns:p="http://schemas.openxmlformats.org/presentationml/2006/main">
  <p:tag name="MH" val="20150924104424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A000120140530A99PPBG">
  <a:themeElements>
    <a:clrScheme name="自定义 22">
      <a:dk1>
        <a:srgbClr val="FFFFFF"/>
      </a:dk1>
      <a:lt1>
        <a:srgbClr val="434547"/>
      </a:lt1>
      <a:dk2>
        <a:srgbClr val="FFFFFF"/>
      </a:dk2>
      <a:lt2>
        <a:srgbClr val="434547"/>
      </a:lt2>
      <a:accent1>
        <a:srgbClr val="FF9800"/>
      </a:accent1>
      <a:accent2>
        <a:srgbClr val="FFC200"/>
      </a:accent2>
      <a:accent3>
        <a:srgbClr val="C9C11D"/>
      </a:accent3>
      <a:accent4>
        <a:srgbClr val="77AF3F"/>
      </a:accent4>
      <a:accent5>
        <a:srgbClr val="55B5D3"/>
      </a:accent5>
      <a:accent6>
        <a:srgbClr val="C00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EBEBEB"/>
      </a:dk2>
      <a:lt2>
        <a:srgbClr val="0E5580"/>
      </a:lt2>
      <a:accent1>
        <a:srgbClr val="ACD433"/>
      </a:accent1>
      <a:accent2>
        <a:srgbClr val="E6C133"/>
      </a:accent2>
      <a:accent3>
        <a:srgbClr val="FFFFFF"/>
      </a:accent3>
      <a:accent4>
        <a:srgbClr val="000000"/>
      </a:accent4>
      <a:accent5>
        <a:srgbClr val="D2E6AD"/>
      </a:accent5>
      <a:accent6>
        <a:srgbClr val="CEAD2D"/>
      </a:accent6>
      <a:hlink>
        <a:srgbClr val="C4E46E"/>
      </a:hlink>
      <a:folHlink>
        <a:srgbClr val="BDE0FB"/>
      </a:folHlink>
    </a:clrScheme>
    <a:fontScheme name="">
      <a:majorFont>
        <a:latin typeface="Century Gothic"/>
        <a:ea typeface="宋体"/>
        <a:cs typeface=""/>
      </a:majorFont>
      <a:minorFont>
        <a:latin typeface="Century Gothic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1189</Words>
  <Application>WPS 演示</Application>
  <PresentationFormat/>
  <Paragraphs>143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宋体</vt:lpstr>
      <vt:lpstr>Wingdings</vt:lpstr>
      <vt:lpstr>Century Gothic</vt:lpstr>
      <vt:lpstr>Wingdings 3</vt:lpstr>
      <vt:lpstr>黑体</vt:lpstr>
      <vt:lpstr>微软雅黑</vt:lpstr>
      <vt:lpstr>Wingdings 2</vt:lpstr>
      <vt:lpstr>Arial</vt:lpstr>
      <vt:lpstr>Century</vt:lpstr>
      <vt:lpstr>Arial Unicode MS</vt:lpstr>
      <vt:lpstr>默认设计模板</vt:lpstr>
      <vt:lpstr>默认设计模板</vt:lpstr>
      <vt:lpstr>默认设计模板</vt:lpstr>
      <vt:lpstr>默认设计模板</vt:lpstr>
      <vt:lpstr>默认设计模板</vt:lpstr>
      <vt:lpstr>默认设计模板</vt:lpstr>
      <vt:lpstr>默认设计模板</vt:lpstr>
      <vt:lpstr>默认设计模板</vt:lpstr>
      <vt:lpstr>默认设计模板</vt:lpstr>
      <vt:lpstr>默认设计模板</vt:lpstr>
      <vt:lpstr>默认设计模板</vt:lpstr>
      <vt:lpstr>默认设计模板</vt:lpstr>
      <vt:lpstr>默认设计模板</vt:lpstr>
      <vt:lpstr>A000120140530A02PPBG</vt:lpstr>
      <vt:lpstr>A000120140530A99PPBG</vt:lpstr>
      <vt:lpstr>驴行网-随处安家</vt:lpstr>
      <vt:lpstr>目录</vt:lpstr>
      <vt:lpstr>开发团队</vt:lpstr>
      <vt:lpstr>PowerPoint 演示文稿</vt:lpstr>
      <vt:lpstr>项目实现技术</vt:lpstr>
      <vt:lpstr>开发遇到的问题</vt:lpstr>
      <vt:lpstr>主要功能</vt:lpstr>
      <vt:lpstr>网站首页（用户登录页）：</vt:lpstr>
      <vt:lpstr>用户注册功能：</vt:lpstr>
      <vt:lpstr>管理员与用户各功能：</vt:lpstr>
      <vt:lpstr>管理员的具体功能</vt:lpstr>
      <vt:lpstr>管理员的具体功能</vt:lpstr>
      <vt:lpstr>管理员可以修改自己的详细信息       </vt:lpstr>
      <vt:lpstr>用户可以点击跑马灯上的旅游信息进行参加       </vt:lpstr>
      <vt:lpstr>用户可以修改自己的信息       </vt:lpstr>
      <vt:lpstr>用户可以点击“联系我们”联系超级管理员</vt:lpstr>
      <vt:lpstr>项目开发学习成果</vt:lpstr>
      <vt:lpstr>项目未来愿景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在线活动管理系统</dc:title>
  <dc:creator>Shahnawaz</dc:creator>
  <cp:lastModifiedBy>123</cp:lastModifiedBy>
  <cp:revision>24</cp:revision>
  <dcterms:created xsi:type="dcterms:W3CDTF">2018-01-03T12:54:00Z</dcterms:created>
  <dcterms:modified xsi:type="dcterms:W3CDTF">2019-01-10T03:37:27Z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